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498" r:id="rId2"/>
    <p:sldId id="500" r:id="rId3"/>
    <p:sldId id="259" r:id="rId4"/>
    <p:sldId id="258" r:id="rId5"/>
    <p:sldId id="256" r:id="rId6"/>
    <p:sldId id="257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91DCFD-1CE7-A741-B3BE-A6658B54712B}" v="34" dt="2022-04-13T16:33:18.1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442"/>
    <p:restoredTop sz="94640"/>
  </p:normalViewPr>
  <p:slideViewPr>
    <p:cSldViewPr snapToGrid="0" snapToObjects="1">
      <p:cViewPr>
        <p:scale>
          <a:sx n="180" d="100"/>
          <a:sy n="180" d="100"/>
        </p:scale>
        <p:origin x="1544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, Mengyuan" userId="104dee66-54fe-4ae0-b396-4090be5b502b" providerId="ADAL" clId="{3195501A-F740-1047-935B-37ED17C05E4A}"/>
    <pc:docChg chg="undo custSel addSld delSld modSld sldOrd">
      <pc:chgData name="Li, Mengyuan" userId="104dee66-54fe-4ae0-b396-4090be5b502b" providerId="ADAL" clId="{3195501A-F740-1047-935B-37ED17C05E4A}" dt="2022-03-21T21:05:40.557" v="70" actId="1076"/>
      <pc:docMkLst>
        <pc:docMk/>
      </pc:docMkLst>
      <pc:sldChg chg="addSp modSp mod modAnim">
        <pc:chgData name="Li, Mengyuan" userId="104dee66-54fe-4ae0-b396-4090be5b502b" providerId="ADAL" clId="{3195501A-F740-1047-935B-37ED17C05E4A}" dt="2022-03-21T19:09:17.992" v="40" actId="1076"/>
        <pc:sldMkLst>
          <pc:docMk/>
          <pc:sldMk cId="10701011" sldId="256"/>
        </pc:sldMkLst>
        <pc:picChg chg="add mod">
          <ac:chgData name="Li, Mengyuan" userId="104dee66-54fe-4ae0-b396-4090be5b502b" providerId="ADAL" clId="{3195501A-F740-1047-935B-37ED17C05E4A}" dt="2022-03-21T19:09:17.992" v="40" actId="1076"/>
          <ac:picMkLst>
            <pc:docMk/>
            <pc:sldMk cId="10701011" sldId="256"/>
            <ac:picMk id="40" creationId="{FA57BAF1-3189-D84F-BC39-95D07474E15F}"/>
          </ac:picMkLst>
        </pc:picChg>
      </pc:sldChg>
      <pc:sldChg chg="ord">
        <pc:chgData name="Li, Mengyuan" userId="104dee66-54fe-4ae0-b396-4090be5b502b" providerId="ADAL" clId="{3195501A-F740-1047-935B-37ED17C05E4A}" dt="2022-03-21T18:39:26.848" v="37" actId="20578"/>
        <pc:sldMkLst>
          <pc:docMk/>
          <pc:sldMk cId="1714233456" sldId="258"/>
        </pc:sldMkLst>
      </pc:sldChg>
      <pc:sldChg chg="addSp delSp modSp add mod ord">
        <pc:chgData name="Li, Mengyuan" userId="104dee66-54fe-4ae0-b396-4090be5b502b" providerId="ADAL" clId="{3195501A-F740-1047-935B-37ED17C05E4A}" dt="2022-03-21T21:05:40.557" v="70" actId="1076"/>
        <pc:sldMkLst>
          <pc:docMk/>
          <pc:sldMk cId="1949885559" sldId="259"/>
        </pc:sldMkLst>
        <pc:spChg chg="mod">
          <ac:chgData name="Li, Mengyuan" userId="104dee66-54fe-4ae0-b396-4090be5b502b" providerId="ADAL" clId="{3195501A-F740-1047-935B-37ED17C05E4A}" dt="2022-03-21T18:37:41.050" v="13" actId="20577"/>
          <ac:spMkLst>
            <pc:docMk/>
            <pc:sldMk cId="1949885559" sldId="259"/>
            <ac:spMk id="13" creationId="{33F1C82D-552E-2B4A-BB51-F9C5128CE440}"/>
          </ac:spMkLst>
        </pc:spChg>
        <pc:spChg chg="mod">
          <ac:chgData name="Li, Mengyuan" userId="104dee66-54fe-4ae0-b396-4090be5b502b" providerId="ADAL" clId="{3195501A-F740-1047-935B-37ED17C05E4A}" dt="2022-03-21T18:37:36.836" v="9" actId="20577"/>
          <ac:spMkLst>
            <pc:docMk/>
            <pc:sldMk cId="1949885559" sldId="259"/>
            <ac:spMk id="16" creationId="{E3FFE338-6788-6944-AF9B-93A99A54775F}"/>
          </ac:spMkLst>
        </pc:spChg>
        <pc:picChg chg="add mod">
          <ac:chgData name="Li, Mengyuan" userId="104dee66-54fe-4ae0-b396-4090be5b502b" providerId="ADAL" clId="{3195501A-F740-1047-935B-37ED17C05E4A}" dt="2022-03-21T20:57:57.409" v="58" actId="1076"/>
          <ac:picMkLst>
            <pc:docMk/>
            <pc:sldMk cId="1949885559" sldId="259"/>
            <ac:picMk id="2" creationId="{F0A847BF-9E55-E34F-A1AD-D617777A5C1D}"/>
          </ac:picMkLst>
        </pc:picChg>
        <pc:picChg chg="add mod">
          <ac:chgData name="Li, Mengyuan" userId="104dee66-54fe-4ae0-b396-4090be5b502b" providerId="ADAL" clId="{3195501A-F740-1047-935B-37ED17C05E4A}" dt="2022-03-21T20:59:43.034" v="63" actId="1076"/>
          <ac:picMkLst>
            <pc:docMk/>
            <pc:sldMk cId="1949885559" sldId="259"/>
            <ac:picMk id="4" creationId="{0371D873-7CED-4D43-B46A-99EB90EA7AF8}"/>
          </ac:picMkLst>
        </pc:picChg>
        <pc:picChg chg="add mod">
          <ac:chgData name="Li, Mengyuan" userId="104dee66-54fe-4ae0-b396-4090be5b502b" providerId="ADAL" clId="{3195501A-F740-1047-935B-37ED17C05E4A}" dt="2022-03-21T21:03:52.839" v="66" actId="1076"/>
          <ac:picMkLst>
            <pc:docMk/>
            <pc:sldMk cId="1949885559" sldId="259"/>
            <ac:picMk id="5" creationId="{3DF2EF2D-85C7-C849-95E1-FD2814A73D52}"/>
          </ac:picMkLst>
        </pc:picChg>
        <pc:picChg chg="del">
          <ac:chgData name="Li, Mengyuan" userId="104dee66-54fe-4ae0-b396-4090be5b502b" providerId="ADAL" clId="{3195501A-F740-1047-935B-37ED17C05E4A}" dt="2022-03-21T18:37:27.525" v="3" actId="478"/>
          <ac:picMkLst>
            <pc:docMk/>
            <pc:sldMk cId="1949885559" sldId="259"/>
            <ac:picMk id="6" creationId="{5354A94A-92AE-B04C-89C8-7032CE4F53C6}"/>
          </ac:picMkLst>
        </pc:picChg>
        <pc:picChg chg="add mod">
          <ac:chgData name="Li, Mengyuan" userId="104dee66-54fe-4ae0-b396-4090be5b502b" providerId="ADAL" clId="{3195501A-F740-1047-935B-37ED17C05E4A}" dt="2022-03-21T21:05:40.557" v="70" actId="1076"/>
          <ac:picMkLst>
            <pc:docMk/>
            <pc:sldMk cId="1949885559" sldId="259"/>
            <ac:picMk id="7" creationId="{7051A11B-7F69-E240-96AA-3AC4A4CC7AE7}"/>
          </ac:picMkLst>
        </pc:picChg>
        <pc:picChg chg="del">
          <ac:chgData name="Li, Mengyuan" userId="104dee66-54fe-4ae0-b396-4090be5b502b" providerId="ADAL" clId="{3195501A-F740-1047-935B-37ED17C05E4A}" dt="2022-03-21T18:37:26.389" v="1" actId="478"/>
          <ac:picMkLst>
            <pc:docMk/>
            <pc:sldMk cId="1949885559" sldId="259"/>
            <ac:picMk id="9" creationId="{65D5DC94-E6EC-484C-ADAF-40A325140DB6}"/>
          </ac:picMkLst>
        </pc:picChg>
        <pc:picChg chg="del">
          <ac:chgData name="Li, Mengyuan" userId="104dee66-54fe-4ae0-b396-4090be5b502b" providerId="ADAL" clId="{3195501A-F740-1047-935B-37ED17C05E4A}" dt="2022-03-21T18:37:27.014" v="2" actId="478"/>
          <ac:picMkLst>
            <pc:docMk/>
            <pc:sldMk cId="1949885559" sldId="259"/>
            <ac:picMk id="18" creationId="{A2B9B48A-9F9B-0046-BF6D-B30D413CBE37}"/>
          </ac:picMkLst>
        </pc:picChg>
        <pc:picChg chg="del">
          <ac:chgData name="Li, Mengyuan" userId="104dee66-54fe-4ae0-b396-4090be5b502b" providerId="ADAL" clId="{3195501A-F740-1047-935B-37ED17C05E4A}" dt="2022-03-21T18:37:28.268" v="4" actId="478"/>
          <ac:picMkLst>
            <pc:docMk/>
            <pc:sldMk cId="1949885559" sldId="259"/>
            <ac:picMk id="20" creationId="{0FED4BBD-4208-E645-9E12-7A9745FB829B}"/>
          </ac:picMkLst>
        </pc:picChg>
      </pc:sldChg>
      <pc:sldChg chg="modSp add mod">
        <pc:chgData name="Li, Mengyuan" userId="104dee66-54fe-4ae0-b396-4090be5b502b" providerId="ADAL" clId="{3195501A-F740-1047-935B-37ED17C05E4A}" dt="2022-03-21T18:37:52.775" v="18" actId="20577"/>
        <pc:sldMkLst>
          <pc:docMk/>
          <pc:sldMk cId="969044108" sldId="260"/>
        </pc:sldMkLst>
        <pc:spChg chg="mod">
          <ac:chgData name="Li, Mengyuan" userId="104dee66-54fe-4ae0-b396-4090be5b502b" providerId="ADAL" clId="{3195501A-F740-1047-935B-37ED17C05E4A}" dt="2022-03-21T18:37:52.775" v="18" actId="20577"/>
          <ac:spMkLst>
            <pc:docMk/>
            <pc:sldMk cId="969044108" sldId="260"/>
            <ac:spMk id="13" creationId="{33F1C82D-552E-2B4A-BB51-F9C5128CE440}"/>
          </ac:spMkLst>
        </pc:spChg>
        <pc:spChg chg="mod">
          <ac:chgData name="Li, Mengyuan" userId="104dee66-54fe-4ae0-b396-4090be5b502b" providerId="ADAL" clId="{3195501A-F740-1047-935B-37ED17C05E4A}" dt="2022-03-21T18:37:49.900" v="16" actId="20577"/>
          <ac:spMkLst>
            <pc:docMk/>
            <pc:sldMk cId="969044108" sldId="260"/>
            <ac:spMk id="16" creationId="{E3FFE338-6788-6944-AF9B-93A99A54775F}"/>
          </ac:spMkLst>
        </pc:spChg>
      </pc:sldChg>
      <pc:sldChg chg="modSp add mod">
        <pc:chgData name="Li, Mengyuan" userId="104dee66-54fe-4ae0-b396-4090be5b502b" providerId="ADAL" clId="{3195501A-F740-1047-935B-37ED17C05E4A}" dt="2022-03-21T18:38:12.029" v="33" actId="1076"/>
        <pc:sldMkLst>
          <pc:docMk/>
          <pc:sldMk cId="1337888814" sldId="261"/>
        </pc:sldMkLst>
        <pc:spChg chg="mod">
          <ac:chgData name="Li, Mengyuan" userId="104dee66-54fe-4ae0-b396-4090be5b502b" providerId="ADAL" clId="{3195501A-F740-1047-935B-37ED17C05E4A}" dt="2022-03-21T18:38:12.029" v="33" actId="1076"/>
          <ac:spMkLst>
            <pc:docMk/>
            <pc:sldMk cId="1337888814" sldId="261"/>
            <ac:spMk id="13" creationId="{33F1C82D-552E-2B4A-BB51-F9C5128CE440}"/>
          </ac:spMkLst>
        </pc:spChg>
        <pc:spChg chg="mod">
          <ac:chgData name="Li, Mengyuan" userId="104dee66-54fe-4ae0-b396-4090be5b502b" providerId="ADAL" clId="{3195501A-F740-1047-935B-37ED17C05E4A}" dt="2022-03-21T18:38:06.970" v="27" actId="20577"/>
          <ac:spMkLst>
            <pc:docMk/>
            <pc:sldMk cId="1337888814" sldId="261"/>
            <ac:spMk id="16" creationId="{E3FFE338-6788-6944-AF9B-93A99A54775F}"/>
          </ac:spMkLst>
        </pc:spChg>
      </pc:sldChg>
      <pc:sldChg chg="new del">
        <pc:chgData name="Li, Mengyuan" userId="104dee66-54fe-4ae0-b396-4090be5b502b" providerId="ADAL" clId="{3195501A-F740-1047-935B-37ED17C05E4A}" dt="2022-03-21T18:38:01.762" v="22" actId="680"/>
        <pc:sldMkLst>
          <pc:docMk/>
          <pc:sldMk cId="3191811916" sldId="261"/>
        </pc:sldMkLst>
      </pc:sldChg>
      <pc:sldChg chg="new del">
        <pc:chgData name="Li, Mengyuan" userId="104dee66-54fe-4ae0-b396-4090be5b502b" providerId="ADAL" clId="{3195501A-F740-1047-935B-37ED17C05E4A}" dt="2022-03-21T18:37:57.581" v="20" actId="680"/>
        <pc:sldMkLst>
          <pc:docMk/>
          <pc:sldMk cId="3713701404" sldId="261"/>
        </pc:sldMkLst>
      </pc:sldChg>
      <pc:sldChg chg="add ord">
        <pc:chgData name="Li, Mengyuan" userId="104dee66-54fe-4ae0-b396-4090be5b502b" providerId="ADAL" clId="{3195501A-F740-1047-935B-37ED17C05E4A}" dt="2022-03-21T18:39:23.149" v="36" actId="20578"/>
        <pc:sldMkLst>
          <pc:docMk/>
          <pc:sldMk cId="3450620693" sldId="498"/>
        </pc:sldMkLst>
      </pc:sldChg>
      <pc:sldChg chg="addSp delSp modSp add mod">
        <pc:chgData name="Li, Mengyuan" userId="104dee66-54fe-4ae0-b396-4090be5b502b" providerId="ADAL" clId="{3195501A-F740-1047-935B-37ED17C05E4A}" dt="2022-03-21T20:47:33.306" v="52"/>
        <pc:sldMkLst>
          <pc:docMk/>
          <pc:sldMk cId="3282709738" sldId="499"/>
        </pc:sldMkLst>
        <pc:spChg chg="add del mod">
          <ac:chgData name="Li, Mengyuan" userId="104dee66-54fe-4ae0-b396-4090be5b502b" providerId="ADAL" clId="{3195501A-F740-1047-935B-37ED17C05E4A}" dt="2022-03-21T20:47:33.306" v="52"/>
          <ac:spMkLst>
            <pc:docMk/>
            <pc:sldMk cId="3282709738" sldId="499"/>
            <ac:spMk id="8" creationId="{EDC7C1E0-AE94-2D4B-8ECA-77C5AE2161FD}"/>
          </ac:spMkLst>
        </pc:spChg>
        <pc:spChg chg="mod">
          <ac:chgData name="Li, Mengyuan" userId="104dee66-54fe-4ae0-b396-4090be5b502b" providerId="ADAL" clId="{3195501A-F740-1047-935B-37ED17C05E4A}" dt="2022-03-21T20:39:33.894" v="44" actId="164"/>
          <ac:spMkLst>
            <pc:docMk/>
            <pc:sldMk cId="3282709738" sldId="499"/>
            <ac:spMk id="14" creationId="{35050BD8-AA05-E84B-988F-183780C04DF7}"/>
          </ac:spMkLst>
        </pc:spChg>
        <pc:spChg chg="mod">
          <ac:chgData name="Li, Mengyuan" userId="104dee66-54fe-4ae0-b396-4090be5b502b" providerId="ADAL" clId="{3195501A-F740-1047-935B-37ED17C05E4A}" dt="2022-03-21T20:39:37.950" v="45" actId="164"/>
          <ac:spMkLst>
            <pc:docMk/>
            <pc:sldMk cId="3282709738" sldId="499"/>
            <ac:spMk id="15" creationId="{74142F6F-BBF9-C94A-877D-F8F1F946F897}"/>
          </ac:spMkLst>
        </pc:spChg>
        <pc:spChg chg="mod">
          <ac:chgData name="Li, Mengyuan" userId="104dee66-54fe-4ae0-b396-4090be5b502b" providerId="ADAL" clId="{3195501A-F740-1047-935B-37ED17C05E4A}" dt="2022-03-21T20:39:41.328" v="46" actId="164"/>
          <ac:spMkLst>
            <pc:docMk/>
            <pc:sldMk cId="3282709738" sldId="499"/>
            <ac:spMk id="16" creationId="{7DBC179D-99B0-404C-A415-28655D57BCDC}"/>
          </ac:spMkLst>
        </pc:spChg>
        <pc:spChg chg="mod">
          <ac:chgData name="Li, Mengyuan" userId="104dee66-54fe-4ae0-b396-4090be5b502b" providerId="ADAL" clId="{3195501A-F740-1047-935B-37ED17C05E4A}" dt="2022-03-21T20:39:48.335" v="48" actId="164"/>
          <ac:spMkLst>
            <pc:docMk/>
            <pc:sldMk cId="3282709738" sldId="499"/>
            <ac:spMk id="28" creationId="{EEF34BC4-D39E-2448-BDC4-4702B4D29D46}"/>
          </ac:spMkLst>
        </pc:spChg>
        <pc:spChg chg="mod">
          <ac:chgData name="Li, Mengyuan" userId="104dee66-54fe-4ae0-b396-4090be5b502b" providerId="ADAL" clId="{3195501A-F740-1047-935B-37ED17C05E4A}" dt="2022-03-21T20:39:44.897" v="47" actId="164"/>
          <ac:spMkLst>
            <pc:docMk/>
            <pc:sldMk cId="3282709738" sldId="499"/>
            <ac:spMk id="29" creationId="{AA622E50-59B0-1340-9BF0-A575254895B9}"/>
          </ac:spMkLst>
        </pc:spChg>
        <pc:spChg chg="mod">
          <ac:chgData name="Li, Mengyuan" userId="104dee66-54fe-4ae0-b396-4090be5b502b" providerId="ADAL" clId="{3195501A-F740-1047-935B-37ED17C05E4A}" dt="2022-03-21T20:39:51.598" v="49" actId="164"/>
          <ac:spMkLst>
            <pc:docMk/>
            <pc:sldMk cId="3282709738" sldId="499"/>
            <ac:spMk id="30" creationId="{1C334BD0-2207-3845-9EE7-1AE4761D986A}"/>
          </ac:spMkLst>
        </pc:spChg>
        <pc:grpChg chg="add mod">
          <ac:chgData name="Li, Mengyuan" userId="104dee66-54fe-4ae0-b396-4090be5b502b" providerId="ADAL" clId="{3195501A-F740-1047-935B-37ED17C05E4A}" dt="2022-03-21T20:39:33.894" v="44" actId="164"/>
          <ac:grpSpMkLst>
            <pc:docMk/>
            <pc:sldMk cId="3282709738" sldId="499"/>
            <ac:grpSpMk id="2" creationId="{DAB1EF63-13E2-9141-99A6-989926493771}"/>
          </ac:grpSpMkLst>
        </pc:grpChg>
        <pc:grpChg chg="add mod">
          <ac:chgData name="Li, Mengyuan" userId="104dee66-54fe-4ae0-b396-4090be5b502b" providerId="ADAL" clId="{3195501A-F740-1047-935B-37ED17C05E4A}" dt="2022-03-21T20:39:37.950" v="45" actId="164"/>
          <ac:grpSpMkLst>
            <pc:docMk/>
            <pc:sldMk cId="3282709738" sldId="499"/>
            <ac:grpSpMk id="3" creationId="{CC9B5432-889F-E84F-B6B5-A30A76DFDB12}"/>
          </ac:grpSpMkLst>
        </pc:grpChg>
        <pc:grpChg chg="add mod">
          <ac:chgData name="Li, Mengyuan" userId="104dee66-54fe-4ae0-b396-4090be5b502b" providerId="ADAL" clId="{3195501A-F740-1047-935B-37ED17C05E4A}" dt="2022-03-21T20:39:41.328" v="46" actId="164"/>
          <ac:grpSpMkLst>
            <pc:docMk/>
            <pc:sldMk cId="3282709738" sldId="499"/>
            <ac:grpSpMk id="4" creationId="{585787FA-840A-3A47-8852-0912002B231D}"/>
          </ac:grpSpMkLst>
        </pc:grpChg>
        <pc:grpChg chg="add mod">
          <ac:chgData name="Li, Mengyuan" userId="104dee66-54fe-4ae0-b396-4090be5b502b" providerId="ADAL" clId="{3195501A-F740-1047-935B-37ED17C05E4A}" dt="2022-03-21T20:39:44.897" v="47" actId="164"/>
          <ac:grpSpMkLst>
            <pc:docMk/>
            <pc:sldMk cId="3282709738" sldId="499"/>
            <ac:grpSpMk id="5" creationId="{6EC7171A-442F-7244-A802-5A0763500350}"/>
          </ac:grpSpMkLst>
        </pc:grpChg>
        <pc:grpChg chg="add mod">
          <ac:chgData name="Li, Mengyuan" userId="104dee66-54fe-4ae0-b396-4090be5b502b" providerId="ADAL" clId="{3195501A-F740-1047-935B-37ED17C05E4A}" dt="2022-03-21T20:39:48.335" v="48" actId="164"/>
          <ac:grpSpMkLst>
            <pc:docMk/>
            <pc:sldMk cId="3282709738" sldId="499"/>
            <ac:grpSpMk id="6" creationId="{E031A287-2735-BF41-804E-DB1BBC54E586}"/>
          </ac:grpSpMkLst>
        </pc:grpChg>
        <pc:grpChg chg="add mod">
          <ac:chgData name="Li, Mengyuan" userId="104dee66-54fe-4ae0-b396-4090be5b502b" providerId="ADAL" clId="{3195501A-F740-1047-935B-37ED17C05E4A}" dt="2022-03-21T20:39:51.598" v="49" actId="164"/>
          <ac:grpSpMkLst>
            <pc:docMk/>
            <pc:sldMk cId="3282709738" sldId="499"/>
            <ac:grpSpMk id="7" creationId="{B5EC7E8F-BFCC-D04B-A514-67F5F8B1F0D0}"/>
          </ac:grpSpMkLst>
        </pc:grpChg>
        <pc:picChg chg="mod modCrop">
          <ac:chgData name="Li, Mengyuan" userId="104dee66-54fe-4ae0-b396-4090be5b502b" providerId="ADAL" clId="{3195501A-F740-1047-935B-37ED17C05E4A}" dt="2022-03-21T20:39:33.894" v="44" actId="164"/>
          <ac:picMkLst>
            <pc:docMk/>
            <pc:sldMk cId="3282709738" sldId="499"/>
            <ac:picMk id="9" creationId="{54F2D192-200A-7A4F-8901-EF09381AB175}"/>
          </ac:picMkLst>
        </pc:picChg>
        <pc:picChg chg="mod">
          <ac:chgData name="Li, Mengyuan" userId="104dee66-54fe-4ae0-b396-4090be5b502b" providerId="ADAL" clId="{3195501A-F740-1047-935B-37ED17C05E4A}" dt="2022-03-21T20:39:37.950" v="45" actId="164"/>
          <ac:picMkLst>
            <pc:docMk/>
            <pc:sldMk cId="3282709738" sldId="499"/>
            <ac:picMk id="11" creationId="{102C8759-B1B9-E646-BEDA-56ABC56B04A5}"/>
          </ac:picMkLst>
        </pc:picChg>
        <pc:picChg chg="mod">
          <ac:chgData name="Li, Mengyuan" userId="104dee66-54fe-4ae0-b396-4090be5b502b" providerId="ADAL" clId="{3195501A-F740-1047-935B-37ED17C05E4A}" dt="2022-03-21T20:39:41.328" v="46" actId="164"/>
          <ac:picMkLst>
            <pc:docMk/>
            <pc:sldMk cId="3282709738" sldId="499"/>
            <ac:picMk id="13" creationId="{F1A4987A-22D7-9A44-8B93-22D41C57B471}"/>
          </ac:picMkLst>
        </pc:picChg>
        <pc:picChg chg="mod">
          <ac:chgData name="Li, Mengyuan" userId="104dee66-54fe-4ae0-b396-4090be5b502b" providerId="ADAL" clId="{3195501A-F740-1047-935B-37ED17C05E4A}" dt="2022-03-21T20:39:44.897" v="47" actId="164"/>
          <ac:picMkLst>
            <pc:docMk/>
            <pc:sldMk cId="3282709738" sldId="499"/>
            <ac:picMk id="19" creationId="{40CA4562-7D29-5F49-A264-B71C85B9E65C}"/>
          </ac:picMkLst>
        </pc:picChg>
        <pc:picChg chg="mod">
          <ac:chgData name="Li, Mengyuan" userId="104dee66-54fe-4ae0-b396-4090be5b502b" providerId="ADAL" clId="{3195501A-F740-1047-935B-37ED17C05E4A}" dt="2022-03-21T20:39:48.335" v="48" actId="164"/>
          <ac:picMkLst>
            <pc:docMk/>
            <pc:sldMk cId="3282709738" sldId="499"/>
            <ac:picMk id="21" creationId="{229A6E31-AEE1-D54E-9ADF-53421478BAF9}"/>
          </ac:picMkLst>
        </pc:picChg>
        <pc:picChg chg="mod">
          <ac:chgData name="Li, Mengyuan" userId="104dee66-54fe-4ae0-b396-4090be5b502b" providerId="ADAL" clId="{3195501A-F740-1047-935B-37ED17C05E4A}" dt="2022-03-21T20:39:51.598" v="49" actId="164"/>
          <ac:picMkLst>
            <pc:docMk/>
            <pc:sldMk cId="3282709738" sldId="499"/>
            <ac:picMk id="23" creationId="{EAFEA22A-E77E-1C40-9A36-174C6DFCA2F1}"/>
          </ac:picMkLst>
        </pc:picChg>
      </pc:sldChg>
    </pc:docChg>
  </pc:docChgLst>
  <pc:docChgLst>
    <pc:chgData name="Li, Mengyuan" userId="104dee66-54fe-4ae0-b396-4090be5b502b" providerId="ADAL" clId="{0691DCFD-1CE7-A741-B3BE-A6658B54712B}"/>
    <pc:docChg chg="undo redo custSel addSld delSld modSld">
      <pc:chgData name="Li, Mengyuan" userId="104dee66-54fe-4ae0-b396-4090be5b502b" providerId="ADAL" clId="{0691DCFD-1CE7-A741-B3BE-A6658B54712B}" dt="2022-04-13T16:52:21.871" v="267" actId="2696"/>
      <pc:docMkLst>
        <pc:docMk/>
      </pc:docMkLst>
      <pc:sldChg chg="addSp delSp modSp mod delAnim modAnim">
        <pc:chgData name="Li, Mengyuan" userId="104dee66-54fe-4ae0-b396-4090be5b502b" providerId="ADAL" clId="{0691DCFD-1CE7-A741-B3BE-A6658B54712B}" dt="2022-04-13T16:14:57.130" v="246" actId="1076"/>
        <pc:sldMkLst>
          <pc:docMk/>
          <pc:sldMk cId="10701011" sldId="256"/>
        </pc:sldMkLst>
        <pc:picChg chg="del">
          <ac:chgData name="Li, Mengyuan" userId="104dee66-54fe-4ae0-b396-4090be5b502b" providerId="ADAL" clId="{0691DCFD-1CE7-A741-B3BE-A6658B54712B}" dt="2022-04-13T16:14:28.893" v="235" actId="478"/>
          <ac:picMkLst>
            <pc:docMk/>
            <pc:sldMk cId="10701011" sldId="256"/>
            <ac:picMk id="40" creationId="{FA57BAF1-3189-D84F-BC39-95D07474E15F}"/>
          </ac:picMkLst>
        </pc:picChg>
        <pc:picChg chg="add mod">
          <ac:chgData name="Li, Mengyuan" userId="104dee66-54fe-4ae0-b396-4090be5b502b" providerId="ADAL" clId="{0691DCFD-1CE7-A741-B3BE-A6658B54712B}" dt="2022-04-13T16:14:57.130" v="246" actId="1076"/>
          <ac:picMkLst>
            <pc:docMk/>
            <pc:sldMk cId="10701011" sldId="256"/>
            <ac:picMk id="44" creationId="{6D91D12A-BD47-EAFF-F148-D84CA958C6FD}"/>
          </ac:picMkLst>
        </pc:picChg>
      </pc:sldChg>
      <pc:sldChg chg="addSp delSp modSp mod modAnim">
        <pc:chgData name="Li, Mengyuan" userId="104dee66-54fe-4ae0-b396-4090be5b502b" providerId="ADAL" clId="{0691DCFD-1CE7-A741-B3BE-A6658B54712B}" dt="2022-04-13T16:15:16.131" v="252" actId="1076"/>
        <pc:sldMkLst>
          <pc:docMk/>
          <pc:sldMk cId="954079486" sldId="257"/>
        </pc:sldMkLst>
        <pc:picChg chg="add del mod">
          <ac:chgData name="Li, Mengyuan" userId="104dee66-54fe-4ae0-b396-4090be5b502b" providerId="ADAL" clId="{0691DCFD-1CE7-A741-B3BE-A6658B54712B}" dt="2022-04-13T15:55:40.217" v="217" actId="21"/>
          <ac:picMkLst>
            <pc:docMk/>
            <pc:sldMk cId="954079486" sldId="257"/>
            <ac:picMk id="4" creationId="{B0C7DD7E-C3D1-5EF1-3CC1-578B4529EE3B}"/>
          </ac:picMkLst>
        </pc:picChg>
        <pc:picChg chg="add mod">
          <ac:chgData name="Li, Mengyuan" userId="104dee66-54fe-4ae0-b396-4090be5b502b" providerId="ADAL" clId="{0691DCFD-1CE7-A741-B3BE-A6658B54712B}" dt="2022-04-13T16:15:16.131" v="252" actId="1076"/>
          <ac:picMkLst>
            <pc:docMk/>
            <pc:sldMk cId="954079486" sldId="257"/>
            <ac:picMk id="43" creationId="{4C251385-653E-2A92-7BCE-8B16520DCDBA}"/>
          </ac:picMkLst>
        </pc:picChg>
      </pc:sldChg>
      <pc:sldChg chg="addSp modSp mod modAnim">
        <pc:chgData name="Li, Mengyuan" userId="104dee66-54fe-4ae0-b396-4090be5b502b" providerId="ADAL" clId="{0691DCFD-1CE7-A741-B3BE-A6658B54712B}" dt="2022-04-13T16:15:02.214" v="248" actId="1076"/>
        <pc:sldMkLst>
          <pc:docMk/>
          <pc:sldMk cId="1714233456" sldId="258"/>
        </pc:sldMkLst>
        <pc:picChg chg="add mod">
          <ac:chgData name="Li, Mengyuan" userId="104dee66-54fe-4ae0-b396-4090be5b502b" providerId="ADAL" clId="{0691DCFD-1CE7-A741-B3BE-A6658B54712B}" dt="2022-04-13T16:15:02.214" v="248" actId="1076"/>
          <ac:picMkLst>
            <pc:docMk/>
            <pc:sldMk cId="1714233456" sldId="258"/>
            <ac:picMk id="44" creationId="{AA593725-E117-4A2C-0C71-4CCB15FBA005}"/>
          </ac:picMkLst>
        </pc:picChg>
      </pc:sldChg>
      <pc:sldChg chg="addSp modSp mod modAnim">
        <pc:chgData name="Li, Mengyuan" userId="104dee66-54fe-4ae0-b396-4090be5b502b" providerId="ADAL" clId="{0691DCFD-1CE7-A741-B3BE-A6658B54712B}" dt="2022-04-13T16:14:22.151" v="234" actId="1076"/>
        <pc:sldMkLst>
          <pc:docMk/>
          <pc:sldMk cId="1949885559" sldId="259"/>
        </pc:sldMkLst>
        <pc:grpChg chg="mod">
          <ac:chgData name="Li, Mengyuan" userId="104dee66-54fe-4ae0-b396-4090be5b502b" providerId="ADAL" clId="{0691DCFD-1CE7-A741-B3BE-A6658B54712B}" dt="2022-04-13T15:42:53.433" v="111" actId="1076"/>
          <ac:grpSpMkLst>
            <pc:docMk/>
            <pc:sldMk cId="1949885559" sldId="259"/>
            <ac:grpSpMk id="21" creationId="{B3602B2B-37C3-E145-AB6E-991E3E571EF4}"/>
          </ac:grpSpMkLst>
        </pc:grpChg>
        <pc:picChg chg="add mod">
          <ac:chgData name="Li, Mengyuan" userId="104dee66-54fe-4ae0-b396-4090be5b502b" providerId="ADAL" clId="{0691DCFD-1CE7-A741-B3BE-A6658B54712B}" dt="2022-04-13T16:14:22.151" v="234" actId="1076"/>
          <ac:picMkLst>
            <pc:docMk/>
            <pc:sldMk cId="1949885559" sldId="259"/>
            <ac:picMk id="44" creationId="{33C7049C-1358-E546-9052-ECEDC344D8FE}"/>
          </ac:picMkLst>
        </pc:picChg>
      </pc:sldChg>
      <pc:sldChg chg="addSp delSp modSp mod modAnim">
        <pc:chgData name="Li, Mengyuan" userId="104dee66-54fe-4ae0-b396-4090be5b502b" providerId="ADAL" clId="{0691DCFD-1CE7-A741-B3BE-A6658B54712B}" dt="2022-04-13T16:15:30.126" v="255" actId="1076"/>
        <pc:sldMkLst>
          <pc:docMk/>
          <pc:sldMk cId="969044108" sldId="260"/>
        </pc:sldMkLst>
        <pc:picChg chg="add del mod">
          <ac:chgData name="Li, Mengyuan" userId="104dee66-54fe-4ae0-b396-4090be5b502b" providerId="ADAL" clId="{0691DCFD-1CE7-A741-B3BE-A6658B54712B}" dt="2022-04-13T15:56:16.702" v="224" actId="21"/>
          <ac:picMkLst>
            <pc:docMk/>
            <pc:sldMk cId="969044108" sldId="260"/>
            <ac:picMk id="44" creationId="{203B0799-5BE2-BBD6-A3FA-59C833257864}"/>
          </ac:picMkLst>
        </pc:picChg>
        <pc:picChg chg="add mod">
          <ac:chgData name="Li, Mengyuan" userId="104dee66-54fe-4ae0-b396-4090be5b502b" providerId="ADAL" clId="{0691DCFD-1CE7-A741-B3BE-A6658B54712B}" dt="2022-04-13T16:02:54.205" v="228" actId="14826"/>
          <ac:picMkLst>
            <pc:docMk/>
            <pc:sldMk cId="969044108" sldId="260"/>
            <ac:picMk id="45" creationId="{F4E4931F-2EC9-DC3E-5380-BDB2DCA91241}"/>
          </ac:picMkLst>
        </pc:picChg>
        <pc:picChg chg="add mod">
          <ac:chgData name="Li, Mengyuan" userId="104dee66-54fe-4ae0-b396-4090be5b502b" providerId="ADAL" clId="{0691DCFD-1CE7-A741-B3BE-A6658B54712B}" dt="2022-04-13T16:09:31.597" v="229" actId="14826"/>
          <ac:picMkLst>
            <pc:docMk/>
            <pc:sldMk cId="969044108" sldId="260"/>
            <ac:picMk id="46" creationId="{0BF6232B-AD22-4039-B198-DA2BB6025B57}"/>
          </ac:picMkLst>
        </pc:picChg>
        <pc:picChg chg="add mod">
          <ac:chgData name="Li, Mengyuan" userId="104dee66-54fe-4ae0-b396-4090be5b502b" providerId="ADAL" clId="{0691DCFD-1CE7-A741-B3BE-A6658B54712B}" dt="2022-04-13T16:10:38.423" v="230" actId="14826"/>
          <ac:picMkLst>
            <pc:docMk/>
            <pc:sldMk cId="969044108" sldId="260"/>
            <ac:picMk id="47" creationId="{B0E07343-EB5C-E01F-7677-C22EA1C7CB64}"/>
          </ac:picMkLst>
        </pc:picChg>
        <pc:picChg chg="add mod">
          <ac:chgData name="Li, Mengyuan" userId="104dee66-54fe-4ae0-b396-4090be5b502b" providerId="ADAL" clId="{0691DCFD-1CE7-A741-B3BE-A6658B54712B}" dt="2022-04-13T16:01:22.188" v="227" actId="14826"/>
          <ac:picMkLst>
            <pc:docMk/>
            <pc:sldMk cId="969044108" sldId="260"/>
            <ac:picMk id="48" creationId="{EA864D38-14C0-9652-1F84-1636BD680278}"/>
          </ac:picMkLst>
        </pc:picChg>
        <pc:picChg chg="add mod">
          <ac:chgData name="Li, Mengyuan" userId="104dee66-54fe-4ae0-b396-4090be5b502b" providerId="ADAL" clId="{0691DCFD-1CE7-A741-B3BE-A6658B54712B}" dt="2022-04-13T16:15:30.126" v="255" actId="1076"/>
          <ac:picMkLst>
            <pc:docMk/>
            <pc:sldMk cId="969044108" sldId="260"/>
            <ac:picMk id="49" creationId="{3376FA40-E3A1-A409-3639-4A364F6A1A8D}"/>
          </ac:picMkLst>
        </pc:picChg>
      </pc:sldChg>
      <pc:sldChg chg="addSp delSp modSp mod modAnim">
        <pc:chgData name="Li, Mengyuan" userId="104dee66-54fe-4ae0-b396-4090be5b502b" providerId="ADAL" clId="{0691DCFD-1CE7-A741-B3BE-A6658B54712B}" dt="2022-04-13T16:52:16.231" v="266" actId="1076"/>
        <pc:sldMkLst>
          <pc:docMk/>
          <pc:sldMk cId="1337888814" sldId="261"/>
        </pc:sldMkLst>
        <pc:picChg chg="add mod">
          <ac:chgData name="Li, Mengyuan" userId="104dee66-54fe-4ae0-b396-4090be5b502b" providerId="ADAL" clId="{0691DCFD-1CE7-A741-B3BE-A6658B54712B}" dt="2022-04-13T16:18:23.701" v="257" actId="14826"/>
          <ac:picMkLst>
            <pc:docMk/>
            <pc:sldMk cId="1337888814" sldId="261"/>
            <ac:picMk id="44" creationId="{3BA5996E-D514-4E61-A74C-9E9D1D06D9F0}"/>
          </ac:picMkLst>
        </pc:picChg>
        <pc:picChg chg="add mod">
          <ac:chgData name="Li, Mengyuan" userId="104dee66-54fe-4ae0-b396-4090be5b502b" providerId="ADAL" clId="{0691DCFD-1CE7-A741-B3BE-A6658B54712B}" dt="2022-04-13T16:29:26.547" v="262" actId="14826"/>
          <ac:picMkLst>
            <pc:docMk/>
            <pc:sldMk cId="1337888814" sldId="261"/>
            <ac:picMk id="45" creationId="{0E0ADA58-5B46-D98A-77F8-3C495321162A}"/>
          </ac:picMkLst>
        </pc:picChg>
        <pc:picChg chg="add del mod">
          <ac:chgData name="Li, Mengyuan" userId="104dee66-54fe-4ae0-b396-4090be5b502b" providerId="ADAL" clId="{0691DCFD-1CE7-A741-B3BE-A6658B54712B}" dt="2022-04-13T16:27:41.756" v="261" actId="14826"/>
          <ac:picMkLst>
            <pc:docMk/>
            <pc:sldMk cId="1337888814" sldId="261"/>
            <ac:picMk id="46" creationId="{92362E8F-D90D-AA93-3701-73E937D0839A}"/>
          </ac:picMkLst>
        </pc:picChg>
        <pc:picChg chg="add mod">
          <ac:chgData name="Li, Mengyuan" userId="104dee66-54fe-4ae0-b396-4090be5b502b" providerId="ADAL" clId="{0691DCFD-1CE7-A741-B3BE-A6658B54712B}" dt="2022-04-13T16:19:45.425" v="258" actId="14826"/>
          <ac:picMkLst>
            <pc:docMk/>
            <pc:sldMk cId="1337888814" sldId="261"/>
            <ac:picMk id="47" creationId="{3F3250B1-747E-3F56-4D09-FCB6B17AA7E3}"/>
          </ac:picMkLst>
        </pc:picChg>
        <pc:picChg chg="add mod">
          <ac:chgData name="Li, Mengyuan" userId="104dee66-54fe-4ae0-b396-4090be5b502b" providerId="ADAL" clId="{0691DCFD-1CE7-A741-B3BE-A6658B54712B}" dt="2022-04-13T16:52:16.231" v="266" actId="1076"/>
          <ac:picMkLst>
            <pc:docMk/>
            <pc:sldMk cId="1337888814" sldId="261"/>
            <ac:picMk id="48" creationId="{AE0F283A-730F-EC1D-3B48-893A0E459707}"/>
          </ac:picMkLst>
        </pc:picChg>
      </pc:sldChg>
      <pc:sldChg chg="modSp mod modNotesTx">
        <pc:chgData name="Li, Mengyuan" userId="104dee66-54fe-4ae0-b396-4090be5b502b" providerId="ADAL" clId="{0691DCFD-1CE7-A741-B3BE-A6658B54712B}" dt="2022-04-13T16:14:36.709" v="238" actId="1076"/>
        <pc:sldMkLst>
          <pc:docMk/>
          <pc:sldMk cId="3450620693" sldId="498"/>
        </pc:sldMkLst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14" creationId="{35050BD8-AA05-E84B-988F-183780C04DF7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19" creationId="{CCE7A0FC-7BDA-B442-BDE2-7AE101F3D5E5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26" creationId="{6D924E73-5604-4642-B3F4-6CE0C196A663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2" creationId="{C2E52E11-0C90-E447-9088-51CB98EEF3AB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3" creationId="{DAB5452E-0022-4E49-A535-1F65F1A9F95B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4" creationId="{D99AC4EA-1466-F042-9CF4-0D842F62B222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6" creationId="{C997CEA5-7C0D-6944-B8EC-D665767C2EBA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7" creationId="{510FA98D-C747-6545-A22C-1A82EA8E1106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8" creationId="{7A093CCF-F0B2-4641-8A91-3C7E56D41C85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39" creationId="{6AD957F2-81BA-D244-85F8-51528A1E0390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40" creationId="{0EDB5079-774A-8646-B821-57CACA20A847}"/>
          </ac:spMkLst>
        </pc:spChg>
        <pc:spChg chg="mod">
          <ac:chgData name="Li, Mengyuan" userId="104dee66-54fe-4ae0-b396-4090be5b502b" providerId="ADAL" clId="{0691DCFD-1CE7-A741-B3BE-A6658B54712B}" dt="2022-04-13T15:44:12.097" v="185" actId="1036"/>
          <ac:spMkLst>
            <pc:docMk/>
            <pc:sldMk cId="3450620693" sldId="498"/>
            <ac:spMk id="41" creationId="{9237A8F5-EE01-634F-984A-1D5885CE74F3}"/>
          </ac:spMkLst>
        </pc:spChg>
        <pc:picChg chg="mod">
          <ac:chgData name="Li, Mengyuan" userId="104dee66-54fe-4ae0-b396-4090be5b502b" providerId="ADAL" clId="{0691DCFD-1CE7-A741-B3BE-A6658B54712B}" dt="2022-04-13T15:44:12.097" v="185" actId="1036"/>
          <ac:picMkLst>
            <pc:docMk/>
            <pc:sldMk cId="3450620693" sldId="498"/>
            <ac:picMk id="20" creationId="{1C3C463A-AAB4-6246-86C6-E71FE6659DE4}"/>
          </ac:picMkLst>
        </pc:picChg>
        <pc:picChg chg="mod">
          <ac:chgData name="Li, Mengyuan" userId="104dee66-54fe-4ae0-b396-4090be5b502b" providerId="ADAL" clId="{0691DCFD-1CE7-A741-B3BE-A6658B54712B}" dt="2022-04-13T15:44:12.097" v="185" actId="1036"/>
          <ac:picMkLst>
            <pc:docMk/>
            <pc:sldMk cId="3450620693" sldId="498"/>
            <ac:picMk id="22" creationId="{B2FB2F2F-6E60-8648-89F5-F564764D5125}"/>
          </ac:picMkLst>
        </pc:picChg>
        <pc:picChg chg="mod">
          <ac:chgData name="Li, Mengyuan" userId="104dee66-54fe-4ae0-b396-4090be5b502b" providerId="ADAL" clId="{0691DCFD-1CE7-A741-B3BE-A6658B54712B}" dt="2022-04-13T15:44:12.097" v="185" actId="1036"/>
          <ac:picMkLst>
            <pc:docMk/>
            <pc:sldMk cId="3450620693" sldId="498"/>
            <ac:picMk id="24" creationId="{112C976C-0C9E-1241-9EBC-523FC7B2AFE0}"/>
          </ac:picMkLst>
        </pc:picChg>
        <pc:picChg chg="mod">
          <ac:chgData name="Li, Mengyuan" userId="104dee66-54fe-4ae0-b396-4090be5b502b" providerId="ADAL" clId="{0691DCFD-1CE7-A741-B3BE-A6658B54712B}" dt="2022-04-13T15:44:12.097" v="185" actId="1036"/>
          <ac:picMkLst>
            <pc:docMk/>
            <pc:sldMk cId="3450620693" sldId="498"/>
            <ac:picMk id="27" creationId="{C9C4FB45-FA58-9E43-852E-443743E9B683}"/>
          </ac:picMkLst>
        </pc:picChg>
        <pc:picChg chg="mod">
          <ac:chgData name="Li, Mengyuan" userId="104dee66-54fe-4ae0-b396-4090be5b502b" providerId="ADAL" clId="{0691DCFD-1CE7-A741-B3BE-A6658B54712B}" dt="2022-04-13T16:14:36.709" v="238" actId="1076"/>
          <ac:picMkLst>
            <pc:docMk/>
            <pc:sldMk cId="3450620693" sldId="498"/>
            <ac:picMk id="31" creationId="{2AF8F7EA-E238-E54A-8272-1F38CEA59937}"/>
          </ac:picMkLst>
        </pc:picChg>
        <pc:picChg chg="mod">
          <ac:chgData name="Li, Mengyuan" userId="104dee66-54fe-4ae0-b396-4090be5b502b" providerId="ADAL" clId="{0691DCFD-1CE7-A741-B3BE-A6658B54712B}" dt="2022-04-13T15:44:12.097" v="185" actId="1036"/>
          <ac:picMkLst>
            <pc:docMk/>
            <pc:sldMk cId="3450620693" sldId="498"/>
            <ac:picMk id="35" creationId="{B980DACE-5D02-4041-A9E8-379BD3C3CEB1}"/>
          </ac:picMkLst>
        </pc:picChg>
      </pc:sldChg>
      <pc:sldChg chg="addSp delSp modSp del mod modShow modNotesTx">
        <pc:chgData name="Li, Mengyuan" userId="104dee66-54fe-4ae0-b396-4090be5b502b" providerId="ADAL" clId="{0691DCFD-1CE7-A741-B3BE-A6658B54712B}" dt="2022-04-13T16:52:21.871" v="267" actId="2696"/>
        <pc:sldMkLst>
          <pc:docMk/>
          <pc:sldMk cId="3282709738" sldId="499"/>
        </pc:sldMkLst>
        <pc:spChg chg="mod topLvl">
          <ac:chgData name="Li, Mengyuan" userId="104dee66-54fe-4ae0-b396-4090be5b502b" providerId="ADAL" clId="{0691DCFD-1CE7-A741-B3BE-A6658B54712B}" dt="2022-04-13T15:35:30.548" v="28" actId="166"/>
          <ac:spMkLst>
            <pc:docMk/>
            <pc:sldMk cId="3282709738" sldId="499"/>
            <ac:spMk id="28" creationId="{EEF34BC4-D39E-2448-BDC4-4702B4D29D46}"/>
          </ac:spMkLst>
        </pc:spChg>
        <pc:spChg chg="mod">
          <ac:chgData name="Li, Mengyuan" userId="104dee66-54fe-4ae0-b396-4090be5b502b" providerId="ADAL" clId="{0691DCFD-1CE7-A741-B3BE-A6658B54712B}" dt="2022-04-13T15:35:56.529" v="32" actId="166"/>
          <ac:spMkLst>
            <pc:docMk/>
            <pc:sldMk cId="3282709738" sldId="499"/>
            <ac:spMk id="30" creationId="{1C334BD0-2207-3845-9EE7-1AE4761D986A}"/>
          </ac:spMkLst>
        </pc:spChg>
        <pc:grpChg chg="del mod">
          <ac:chgData name="Li, Mengyuan" userId="104dee66-54fe-4ae0-b396-4090be5b502b" providerId="ADAL" clId="{0691DCFD-1CE7-A741-B3BE-A6658B54712B}" dt="2022-04-13T15:35:17.395" v="23" actId="478"/>
          <ac:grpSpMkLst>
            <pc:docMk/>
            <pc:sldMk cId="3282709738" sldId="499"/>
            <ac:grpSpMk id="6" creationId="{E031A287-2735-BF41-804E-DB1BBC54E586}"/>
          </ac:grpSpMkLst>
        </pc:grpChg>
        <pc:picChg chg="add del mod modCrop">
          <ac:chgData name="Li, Mengyuan" userId="104dee66-54fe-4ae0-b396-4090be5b502b" providerId="ADAL" clId="{0691DCFD-1CE7-A741-B3BE-A6658B54712B}" dt="2022-04-13T15:36:53.205" v="39" actId="167"/>
          <ac:picMkLst>
            <pc:docMk/>
            <pc:sldMk cId="3282709738" sldId="499"/>
            <ac:picMk id="10" creationId="{E124972E-5E07-352C-A59E-431144A93F56}"/>
          </ac:picMkLst>
        </pc:picChg>
        <pc:picChg chg="mod">
          <ac:chgData name="Li, Mengyuan" userId="104dee66-54fe-4ae0-b396-4090be5b502b" providerId="ADAL" clId="{0691DCFD-1CE7-A741-B3BE-A6658B54712B}" dt="2022-04-13T15:38:49.945" v="100" actId="1076"/>
          <ac:picMkLst>
            <pc:docMk/>
            <pc:sldMk cId="3282709738" sldId="499"/>
            <ac:picMk id="11" creationId="{102C8759-B1B9-E646-BEDA-56ABC56B04A5}"/>
          </ac:picMkLst>
        </pc:picChg>
        <pc:picChg chg="del mod topLvl modCrop">
          <ac:chgData name="Li, Mengyuan" userId="104dee66-54fe-4ae0-b396-4090be5b502b" providerId="ADAL" clId="{0691DCFD-1CE7-A741-B3BE-A6658B54712B}" dt="2022-04-13T15:35:17.395" v="23" actId="478"/>
          <ac:picMkLst>
            <pc:docMk/>
            <pc:sldMk cId="3282709738" sldId="499"/>
            <ac:picMk id="21" creationId="{229A6E31-AEE1-D54E-9ADF-53421478BAF9}"/>
          </ac:picMkLst>
        </pc:picChg>
        <pc:picChg chg="mod">
          <ac:chgData name="Li, Mengyuan" userId="104dee66-54fe-4ae0-b396-4090be5b502b" providerId="ADAL" clId="{0691DCFD-1CE7-A741-B3BE-A6658B54712B}" dt="2022-04-13T15:36:42.637" v="38" actId="1076"/>
          <ac:picMkLst>
            <pc:docMk/>
            <pc:sldMk cId="3282709738" sldId="499"/>
            <ac:picMk id="23" creationId="{EAFEA22A-E77E-1C40-9A36-174C6DFCA2F1}"/>
          </ac:picMkLst>
        </pc:picChg>
      </pc:sldChg>
      <pc:sldChg chg="addSp delSp modSp add mod">
        <pc:chgData name="Li, Mengyuan" userId="104dee66-54fe-4ae0-b396-4090be5b502b" providerId="ADAL" clId="{0691DCFD-1CE7-A741-B3BE-A6658B54712B}" dt="2022-04-13T15:44:49.170" v="213" actId="1036"/>
        <pc:sldMkLst>
          <pc:docMk/>
          <pc:sldMk cId="3375427655" sldId="500"/>
        </pc:sldMkLst>
        <pc:spChg chg="add del mod">
          <ac:chgData name="Li, Mengyuan" userId="104dee66-54fe-4ae0-b396-4090be5b502b" providerId="ADAL" clId="{0691DCFD-1CE7-A741-B3BE-A6658B54712B}" dt="2022-04-13T15:44:39.826" v="189" actId="478"/>
          <ac:spMkLst>
            <pc:docMk/>
            <pc:sldMk cId="3375427655" sldId="500"/>
            <ac:spMk id="3" creationId="{29E48464-37D6-9B2B-812E-46AC2C505544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14" creationId="{35050BD8-AA05-E84B-988F-183780C04DF7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19" creationId="{CCE7A0FC-7BDA-B442-BDE2-7AE101F3D5E5}"/>
          </ac:spMkLst>
        </pc:spChg>
        <pc:spChg chg="add del mod">
          <ac:chgData name="Li, Mengyuan" userId="104dee66-54fe-4ae0-b396-4090be5b502b" providerId="ADAL" clId="{0691DCFD-1CE7-A741-B3BE-A6658B54712B}" dt="2022-04-13T15:44:38.248" v="188"/>
          <ac:spMkLst>
            <pc:docMk/>
            <pc:sldMk cId="3375427655" sldId="500"/>
            <ac:spMk id="23" creationId="{258E4465-4964-5A97-5498-08559EEE8B22}"/>
          </ac:spMkLst>
        </pc:spChg>
        <pc:spChg chg="add mod">
          <ac:chgData name="Li, Mengyuan" userId="104dee66-54fe-4ae0-b396-4090be5b502b" providerId="ADAL" clId="{0691DCFD-1CE7-A741-B3BE-A6658B54712B}" dt="2022-04-13T15:44:39.952" v="190"/>
          <ac:spMkLst>
            <pc:docMk/>
            <pc:sldMk cId="3375427655" sldId="500"/>
            <ac:spMk id="25" creationId="{BEEC7A7D-5BC8-0796-F289-423A31F1FF04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26" creationId="{6D924E73-5604-4642-B3F4-6CE0C196A663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2" creationId="{C2E52E11-0C90-E447-9088-51CB98EEF3AB}"/>
          </ac:spMkLst>
        </pc:spChg>
        <pc:spChg chg="del">
          <ac:chgData name="Li, Mengyuan" userId="104dee66-54fe-4ae0-b396-4090be5b502b" providerId="ADAL" clId="{0691DCFD-1CE7-A741-B3BE-A6658B54712B}" dt="2022-04-13T15:44:36.964" v="186" actId="478"/>
          <ac:spMkLst>
            <pc:docMk/>
            <pc:sldMk cId="3375427655" sldId="500"/>
            <ac:spMk id="33" creationId="{DAB5452E-0022-4E49-A535-1F65F1A9F95B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4" creationId="{D99AC4EA-1466-F042-9CF4-0D842F62B222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6" creationId="{C997CEA5-7C0D-6944-B8EC-D665767C2EBA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7" creationId="{510FA98D-C747-6545-A22C-1A82EA8E1106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8" creationId="{7A093CCF-F0B2-4641-8A91-3C7E56D41C85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39" creationId="{6AD957F2-81BA-D244-85F8-51528A1E0390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40" creationId="{0EDB5079-774A-8646-B821-57CACA20A847}"/>
          </ac:spMkLst>
        </pc:spChg>
        <pc:spChg chg="mod">
          <ac:chgData name="Li, Mengyuan" userId="104dee66-54fe-4ae0-b396-4090be5b502b" providerId="ADAL" clId="{0691DCFD-1CE7-A741-B3BE-A6658B54712B}" dt="2022-04-13T15:44:49.170" v="213" actId="1036"/>
          <ac:spMkLst>
            <pc:docMk/>
            <pc:sldMk cId="3375427655" sldId="500"/>
            <ac:spMk id="41" creationId="{9237A8F5-EE01-634F-984A-1D5885CE74F3}"/>
          </ac:spMkLst>
        </pc:sp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20" creationId="{1C3C463A-AAB4-6246-86C6-E71FE6659DE4}"/>
          </ac:picMkLst>
        </pc:pic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22" creationId="{B2FB2F2F-6E60-8648-89F5-F564764D5125}"/>
          </ac:picMkLst>
        </pc:pic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24" creationId="{112C976C-0C9E-1241-9EBC-523FC7B2AFE0}"/>
          </ac:picMkLst>
        </pc:pic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27" creationId="{C9C4FB45-FA58-9E43-852E-443743E9B683}"/>
          </ac:picMkLst>
        </pc:pic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31" creationId="{2AF8F7EA-E238-E54A-8272-1F38CEA59937}"/>
          </ac:picMkLst>
        </pc:picChg>
        <pc:picChg chg="mod">
          <ac:chgData name="Li, Mengyuan" userId="104dee66-54fe-4ae0-b396-4090be5b502b" providerId="ADAL" clId="{0691DCFD-1CE7-A741-B3BE-A6658B54712B}" dt="2022-04-13T15:44:49.170" v="213" actId="1036"/>
          <ac:picMkLst>
            <pc:docMk/>
            <pc:sldMk cId="3375427655" sldId="500"/>
            <ac:picMk id="35" creationId="{B980DACE-5D02-4041-A9E8-379BD3C3CE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438E9-ABB6-A047-8570-BF4B9030498D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C667A-8DD5-FD4A-9D7F-18F6415AE5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4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Y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538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Y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322656-8894-1544-92AA-01B3CF5E618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946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FD17B-AA94-6349-9B10-337DEB6826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C1C3DB-4F29-4A41-933A-C6D7AC5C61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0A3D7-A63B-2B46-A5C2-100CC947D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1E889-0E12-394A-8871-3AD495E66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4DF8F5-01D8-D44F-B5E0-7F51CC462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939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99C9B-1B6E-8949-8C90-A462F7339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C3988B-4B48-774F-9D2C-D6789E7023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777480-E60E-E840-8885-6D931FBAD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D52F8F-C865-1C49-931C-AE561E08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F86A0-B956-0145-BBD9-67493E7C6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553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EB45AB-4531-5440-A627-AFC0790980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889684-BF95-3340-8CEC-50ACCD1473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C7FED-E137-234D-8FFE-F9858D10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4DF732-B01A-0844-AC64-B070DCED2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4E694-09AE-B040-92F7-5DB512C77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180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8200" y="1378263"/>
            <a:ext cx="10515600" cy="410147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2400" b="0" i="0" spc="-50" baseline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838200" y="5666"/>
            <a:ext cx="10515600" cy="716084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80000"/>
              </a:lnSpc>
              <a:defRPr sz="3600" b="0" i="0">
                <a:solidFill>
                  <a:srgbClr val="1D4F9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1DE793-1F58-0B4F-91C8-37A5409DDE38}"/>
              </a:ext>
            </a:extLst>
          </p:cNvPr>
          <p:cNvSpPr txBox="1"/>
          <p:nvPr userDrawn="1"/>
        </p:nvSpPr>
        <p:spPr>
          <a:xfrm>
            <a:off x="3522428" y="6326279"/>
            <a:ext cx="7337088" cy="392472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r>
              <a:rPr lang="en-US" b="1" u="sng" dirty="0">
                <a:solidFill>
                  <a:schemeClr val="bg1"/>
                </a:solidFill>
              </a:rPr>
              <a:t>County-level PM</a:t>
            </a:r>
            <a:r>
              <a:rPr lang="en-US" b="1" u="sng" baseline="-25000" dirty="0">
                <a:solidFill>
                  <a:schemeClr val="bg1"/>
                </a:solidFill>
              </a:rPr>
              <a:t>2.5</a:t>
            </a:r>
            <a:r>
              <a:rPr lang="en-US" b="1" baseline="0" dirty="0">
                <a:solidFill>
                  <a:schemeClr val="bg1"/>
                </a:solidFill>
              </a:rPr>
              <a:t>          </a:t>
            </a:r>
            <a:r>
              <a:rPr lang="en-US" baseline="0" dirty="0">
                <a:solidFill>
                  <a:schemeClr val="bg1"/>
                </a:solidFill>
              </a:rPr>
              <a:t>PM</a:t>
            </a:r>
            <a:r>
              <a:rPr lang="en-US" baseline="-25000" dirty="0">
                <a:solidFill>
                  <a:schemeClr val="bg1"/>
                </a:solidFill>
              </a:rPr>
              <a:t>2.5</a:t>
            </a:r>
            <a:r>
              <a:rPr lang="en-US" baseline="0" dirty="0">
                <a:solidFill>
                  <a:schemeClr val="bg1"/>
                </a:solidFill>
              </a:rPr>
              <a:t> in the SHS          Earthquakes in OK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69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8AF58-F633-9342-9B2B-41B840575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EBD7C-4DDE-9B4C-A297-11EA936017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CAEE1-EC69-104A-8F79-0713D204A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058B6F-6F55-DE40-A596-85C9B5E2F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A1A40-D9F3-1341-9D2D-00DCDD302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051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678-F587-D84C-9011-69AB6B52A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6797B-BE24-F74B-9CAC-9FC0BDD339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932EB6-7669-274B-9935-F31B0348B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7C7EB-C0B9-B248-A9F3-8BEC645D1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74741-77C2-8F4C-BBF2-869B6BA4E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9728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94B53-8489-EB40-B7FA-8605FFF36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32373-DE29-DE43-94AD-DBD5C6899A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F376AB-44C9-D24E-94FA-C1096414E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2451D-57DC-7B41-A75F-E05169991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26674C-1315-FE4C-84D4-DC81CC96E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97AFEA-5584-6E43-9679-585102F6D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6383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C24AD-3F3F-1642-9610-527EBB804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8B5632-1C6F-9948-935F-E929984323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C99C6C-F5A8-C545-871B-F3480EB4E4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C8A2D3-FDCE-9446-8A1B-A845EB7A47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50FE0E-6E5D-4B46-9E69-A989217A60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DF54E7-93E5-5045-B62E-E7EDCD98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7EBFEC-461A-624B-8C35-7113021D0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070B94-9325-824F-A0D7-91F74C04A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004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F5C6-B176-BD43-B10E-1BE98181D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18A041-49AC-F34F-BBF0-740DAE8F50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E06495-698E-4D43-A0E8-156DAC6E3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7453B8-CA59-3D49-9DED-680FBCC4D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104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857617-8561-6144-934A-DDA961A6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A8903E-A67D-DE41-8D5E-99E1EE64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A9FA1-388E-1D4C-A34A-410258548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063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26F1B-34D1-894E-9D5D-036CD893A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804-4AFC-1240-B5F0-36DEEA626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86B492-85CC-0A44-95A3-40BEDAC6FE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1E7297-AC4C-5745-AA14-2FFBAA42F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2A4411-B47C-B54C-9941-05400141D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6C236B-A1ED-674C-8266-DB2EB83F7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18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B2738-1A6D-074E-9669-372C5C3F5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7400C4-855F-804F-B241-A67B87DEEE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381DAE-D652-CF4E-AD5F-5A6797092F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A9253-8724-D54B-82F8-FF2658AE4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A03AC-F166-6345-A9FA-7322A53ED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426953-475F-6542-82FF-FA2B7DA4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96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013220-2C4F-6E49-9BAE-6799256D3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7B9DCF-C544-7442-AE2B-7FF74AEFB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92923-CCF6-5A41-AE4E-9B288F0628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3F427-556B-784C-B03B-855BA1EB117C}" type="datetimeFigureOut">
              <a:rPr lang="en-US" smtClean="0"/>
              <a:t>4/13/22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EE34-5476-1548-BC82-46A87B65F0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8FB42-129F-C442-B7A8-54F093F015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83B06F-7C1E-FE45-BB1F-07700C79D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734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112C976C-0C9E-1241-9EBC-523FC7B2AFE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31"/>
          <a:stretch/>
        </p:blipFill>
        <p:spPr>
          <a:xfrm>
            <a:off x="8064385" y="1064287"/>
            <a:ext cx="3856906" cy="2759807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980DACE-5D02-4041-A9E8-379BD3C3CEB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5"/>
          <a:stretch/>
        </p:blipFill>
        <p:spPr>
          <a:xfrm>
            <a:off x="8053655" y="3514516"/>
            <a:ext cx="3878453" cy="2767476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B2FB2F2F-6E60-8648-89F5-F564764D512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8"/>
          <a:stretch/>
        </p:blipFill>
        <p:spPr>
          <a:xfrm>
            <a:off x="356616" y="1067572"/>
            <a:ext cx="3824753" cy="27532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924E73-5604-4642-B3F4-6CE0C196A663}"/>
              </a:ext>
            </a:extLst>
          </p:cNvPr>
          <p:cNvSpPr txBox="1"/>
          <p:nvPr/>
        </p:nvSpPr>
        <p:spPr>
          <a:xfrm>
            <a:off x="1039906" y="6060134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b="1" dirty="0"/>
          </a:p>
        </p:txBody>
      </p:sp>
      <p:sp>
        <p:nvSpPr>
          <p:cNvPr id="33" name="Title 2">
            <a:extLst>
              <a:ext uri="{FF2B5EF4-FFF2-40B4-BE49-F238E27FC236}">
                <a16:creationId xmlns:a16="http://schemas.microsoft.com/office/drawing/2014/main" id="{DAB5452E-0022-4E49-A535-1F65F1A9F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459"/>
            <a:ext cx="10515600" cy="716084"/>
          </a:xfrm>
        </p:spPr>
        <p:txBody>
          <a:bodyPr/>
          <a:lstStyle/>
          <a:p>
            <a:r>
              <a:rPr lang="en-US" dirty="0"/>
              <a:t>Mean difference in PM</a:t>
            </a:r>
            <a:r>
              <a:rPr lang="en-US" baseline="-25000" dirty="0"/>
              <a:t>2.5 </a:t>
            </a:r>
            <a:r>
              <a:rPr lang="en-US" dirty="0"/>
              <a:t>component trends by AI-populated county type</a:t>
            </a:r>
            <a:r>
              <a:rPr lang="en-US" baseline="30000" dirty="0"/>
              <a:t> †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52E11-0C90-E447-9088-51CB98EEF3AB}"/>
              </a:ext>
            </a:extLst>
          </p:cNvPr>
          <p:cNvSpPr txBox="1"/>
          <p:nvPr/>
        </p:nvSpPr>
        <p:spPr>
          <a:xfrm>
            <a:off x="113016" y="5339130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9AC4EA-1466-F042-9CF4-0D842F62B222}"/>
              </a:ext>
            </a:extLst>
          </p:cNvPr>
          <p:cNvSpPr txBox="1"/>
          <p:nvPr/>
        </p:nvSpPr>
        <p:spPr>
          <a:xfrm rot="16200000">
            <a:off x="-1182158" y="3025857"/>
            <a:ext cx="2743201" cy="46649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600" dirty="0"/>
              <a:t>PM</a:t>
            </a:r>
            <a:r>
              <a:rPr lang="en-US" sz="1600" baseline="-25000" dirty="0"/>
              <a:t>2.5</a:t>
            </a:r>
            <a:r>
              <a:rPr lang="en-US" sz="1600" dirty="0"/>
              <a:t> Component (</a:t>
            </a:r>
            <a:r>
              <a:rPr lang="el-GR" sz="1600" dirty="0"/>
              <a:t>μ</a:t>
            </a:r>
            <a:r>
              <a:rPr lang="en-US" sz="1600" dirty="0"/>
              <a:t>g/m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97CEA5-7C0D-6944-B8EC-D665767C2EBA}"/>
              </a:ext>
            </a:extLst>
          </p:cNvPr>
          <p:cNvSpPr txBox="1"/>
          <p:nvPr/>
        </p:nvSpPr>
        <p:spPr>
          <a:xfrm>
            <a:off x="743393" y="1143630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NH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0FA98D-C747-6545-A22C-1A82EA8E1106}"/>
              </a:ext>
            </a:extLst>
          </p:cNvPr>
          <p:cNvSpPr txBox="1"/>
          <p:nvPr/>
        </p:nvSpPr>
        <p:spPr>
          <a:xfrm>
            <a:off x="8565163" y="1137644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NO</a:t>
            </a:r>
            <a:r>
              <a:rPr lang="en-US" b="1" baseline="-25000" dirty="0"/>
              <a:t>3</a:t>
            </a:r>
            <a:endParaRPr lang="en-US" b="1" dirty="0"/>
          </a:p>
        </p:txBody>
      </p: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2AF8F7EA-E238-E54A-8272-1F38CEA599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1"/>
          <a:stretch/>
        </p:blipFill>
        <p:spPr>
          <a:xfrm>
            <a:off x="4206240" y="1063745"/>
            <a:ext cx="3858145" cy="27617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DB5079-774A-8646-B821-57CACA20A847}"/>
              </a:ext>
            </a:extLst>
          </p:cNvPr>
          <p:cNvSpPr txBox="1"/>
          <p:nvPr/>
        </p:nvSpPr>
        <p:spPr>
          <a:xfrm>
            <a:off x="4642568" y="1143629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SO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37A8F5-EE01-634F-984A-1D5885CE74F3}"/>
              </a:ext>
            </a:extLst>
          </p:cNvPr>
          <p:cNvSpPr txBox="1"/>
          <p:nvPr/>
        </p:nvSpPr>
        <p:spPr>
          <a:xfrm>
            <a:off x="8535604" y="3613972"/>
            <a:ext cx="617507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SOIL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E7A0FC-7BDA-B442-BDE2-7AE101F3D5E5}"/>
              </a:ext>
            </a:extLst>
          </p:cNvPr>
          <p:cNvSpPr txBox="1"/>
          <p:nvPr/>
        </p:nvSpPr>
        <p:spPr>
          <a:xfrm>
            <a:off x="9487520" y="845169"/>
            <a:ext cx="2294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 et al., </a:t>
            </a:r>
            <a:r>
              <a:rPr lang="en-US" sz="16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preparation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C463A-AAB4-6246-86C6-E71FE6659DE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0"/>
          <a:stretch/>
        </p:blipFill>
        <p:spPr>
          <a:xfrm>
            <a:off x="269244" y="3507948"/>
            <a:ext cx="3926266" cy="281600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050BD8-AA05-E84B-988F-183780C04DF7}"/>
              </a:ext>
            </a:extLst>
          </p:cNvPr>
          <p:cNvSpPr txBox="1"/>
          <p:nvPr/>
        </p:nvSpPr>
        <p:spPr>
          <a:xfrm>
            <a:off x="699619" y="3626232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BC</a:t>
            </a:r>
          </a:p>
        </p:txBody>
      </p:sp>
      <p:pic>
        <p:nvPicPr>
          <p:cNvPr id="27" name="Picture 26" descr="Chart, line chart&#10;&#10;Description automatically generated">
            <a:extLst>
              <a:ext uri="{FF2B5EF4-FFF2-40B4-BE49-F238E27FC236}">
                <a16:creationId xmlns:a16="http://schemas.microsoft.com/office/drawing/2014/main" id="{C9C4FB45-FA58-9E43-852E-443743E9B683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29"/>
          <a:stretch/>
        </p:blipFill>
        <p:spPr>
          <a:xfrm>
            <a:off x="4197286" y="3507948"/>
            <a:ext cx="3857228" cy="2759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D957F2-81BA-D244-85F8-51528A1E0390}"/>
              </a:ext>
            </a:extLst>
          </p:cNvPr>
          <p:cNvSpPr txBox="1"/>
          <p:nvPr/>
        </p:nvSpPr>
        <p:spPr>
          <a:xfrm>
            <a:off x="4642567" y="3624943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93CCF-F0B2-4641-8A91-3C7E56D41C85}"/>
              </a:ext>
            </a:extLst>
          </p:cNvPr>
          <p:cNvSpPr txBox="1"/>
          <p:nvPr/>
        </p:nvSpPr>
        <p:spPr>
          <a:xfrm>
            <a:off x="233246" y="6211692"/>
            <a:ext cx="1279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aseline="30000" dirty="0"/>
              <a:t>† </a:t>
            </a:r>
            <a:r>
              <a:rPr lang="en-US" sz="1600" dirty="0"/>
              <a:t>Adjusted for year, random intercepts for counties within states, population density, income, and county type × year interaction.</a:t>
            </a:r>
            <a:br>
              <a:rPr lang="en-US" sz="1600" b="1" i="1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506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  <p:bldP spid="41" grpId="0"/>
      <p:bldP spid="14" grpId="0"/>
      <p:bldP spid="3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12C976C-0C9E-1241-9EBC-523FC7B2A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" r="187"/>
          <a:stretch/>
        </p:blipFill>
        <p:spPr>
          <a:xfrm>
            <a:off x="8064385" y="1035935"/>
            <a:ext cx="3856906" cy="27598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980DACE-5D02-4041-A9E8-379BD3C3CE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" r="48"/>
          <a:stretch/>
        </p:blipFill>
        <p:spPr>
          <a:xfrm>
            <a:off x="8053655" y="3486164"/>
            <a:ext cx="3878453" cy="27674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2FB2F2F-6E60-8648-89F5-F564764D51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5" r="485"/>
          <a:stretch/>
        </p:blipFill>
        <p:spPr>
          <a:xfrm>
            <a:off x="356616" y="1039220"/>
            <a:ext cx="3824753" cy="275323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D924E73-5604-4642-B3F4-6CE0C196A663}"/>
              </a:ext>
            </a:extLst>
          </p:cNvPr>
          <p:cNvSpPr txBox="1"/>
          <p:nvPr/>
        </p:nvSpPr>
        <p:spPr>
          <a:xfrm>
            <a:off x="1039906" y="6031782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b="1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E52E11-0C90-E447-9088-51CB98EEF3AB}"/>
              </a:ext>
            </a:extLst>
          </p:cNvPr>
          <p:cNvSpPr txBox="1"/>
          <p:nvPr/>
        </p:nvSpPr>
        <p:spPr>
          <a:xfrm>
            <a:off x="113016" y="5310778"/>
            <a:ext cx="0" cy="0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99AC4EA-1466-F042-9CF4-0D842F62B222}"/>
              </a:ext>
            </a:extLst>
          </p:cNvPr>
          <p:cNvSpPr txBox="1"/>
          <p:nvPr/>
        </p:nvSpPr>
        <p:spPr>
          <a:xfrm rot="16200000">
            <a:off x="-1182158" y="2997505"/>
            <a:ext cx="2743201" cy="466491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sz="1600" dirty="0"/>
              <a:t>PM</a:t>
            </a:r>
            <a:r>
              <a:rPr lang="en-US" sz="1600" baseline="-25000" dirty="0"/>
              <a:t>2.5</a:t>
            </a:r>
            <a:r>
              <a:rPr lang="en-US" sz="1600" dirty="0"/>
              <a:t> Component (</a:t>
            </a:r>
            <a:r>
              <a:rPr lang="el-GR" sz="1600" dirty="0"/>
              <a:t>μ</a:t>
            </a:r>
            <a:r>
              <a:rPr lang="en-US" sz="1600" dirty="0"/>
              <a:t>g/m</a:t>
            </a:r>
            <a:r>
              <a:rPr lang="en-US" sz="1600" baseline="30000" dirty="0"/>
              <a:t>3</a:t>
            </a:r>
            <a:r>
              <a:rPr lang="en-US" sz="1600" dirty="0"/>
              <a:t>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97CEA5-7C0D-6944-B8EC-D665767C2EBA}"/>
              </a:ext>
            </a:extLst>
          </p:cNvPr>
          <p:cNvSpPr txBox="1"/>
          <p:nvPr/>
        </p:nvSpPr>
        <p:spPr>
          <a:xfrm>
            <a:off x="743393" y="1115278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NH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10FA98D-C747-6545-A22C-1A82EA8E1106}"/>
              </a:ext>
            </a:extLst>
          </p:cNvPr>
          <p:cNvSpPr txBox="1"/>
          <p:nvPr/>
        </p:nvSpPr>
        <p:spPr>
          <a:xfrm>
            <a:off x="8565163" y="1109292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NO</a:t>
            </a:r>
            <a:r>
              <a:rPr lang="en-US" b="1" baseline="-25000" dirty="0"/>
              <a:t>3</a:t>
            </a:r>
            <a:endParaRPr lang="en-US" b="1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AF8F7EA-E238-E54A-8272-1F38CEA5993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8" b="318"/>
          <a:stretch/>
        </p:blipFill>
        <p:spPr>
          <a:xfrm>
            <a:off x="4206240" y="1035393"/>
            <a:ext cx="3858145" cy="276171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0EDB5079-774A-8646-B821-57CACA20A847}"/>
              </a:ext>
            </a:extLst>
          </p:cNvPr>
          <p:cNvSpPr txBox="1"/>
          <p:nvPr/>
        </p:nvSpPr>
        <p:spPr>
          <a:xfrm>
            <a:off x="4642568" y="1115277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SO</a:t>
            </a:r>
            <a:r>
              <a:rPr lang="en-US" b="1" baseline="-25000" dirty="0"/>
              <a:t>4</a:t>
            </a:r>
            <a:endParaRPr lang="en-US" b="1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37A8F5-EE01-634F-984A-1D5885CE74F3}"/>
              </a:ext>
            </a:extLst>
          </p:cNvPr>
          <p:cNvSpPr txBox="1"/>
          <p:nvPr/>
        </p:nvSpPr>
        <p:spPr>
          <a:xfrm>
            <a:off x="8535604" y="3585620"/>
            <a:ext cx="617507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SOIL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E7A0FC-7BDA-B442-BDE2-7AE101F3D5E5}"/>
              </a:ext>
            </a:extLst>
          </p:cNvPr>
          <p:cNvSpPr txBox="1"/>
          <p:nvPr/>
        </p:nvSpPr>
        <p:spPr>
          <a:xfrm>
            <a:off x="9487520" y="816817"/>
            <a:ext cx="229492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Li et al., </a:t>
            </a:r>
            <a:r>
              <a:rPr lang="en-US" sz="1600" i="1" dirty="0">
                <a:solidFill>
                  <a:schemeClr val="tx1">
                    <a:lumMod val="60000"/>
                    <a:lumOff val="40000"/>
                  </a:schemeClr>
                </a:solidFill>
              </a:rPr>
              <a:t>In preparation</a:t>
            </a:r>
            <a:endParaRPr lang="en-US" sz="1600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1C3C463A-AAB4-6246-86C6-E71FE6659DE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3" r="303"/>
          <a:stretch/>
        </p:blipFill>
        <p:spPr>
          <a:xfrm>
            <a:off x="327752" y="3479596"/>
            <a:ext cx="3867757" cy="27740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050BD8-AA05-E84B-988F-183780C04DF7}"/>
              </a:ext>
            </a:extLst>
          </p:cNvPr>
          <p:cNvSpPr txBox="1"/>
          <p:nvPr/>
        </p:nvSpPr>
        <p:spPr>
          <a:xfrm>
            <a:off x="699619" y="3597880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BC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9C4FB45-FA58-9E43-852E-443743E9B6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48" b="48"/>
          <a:stretch/>
        </p:blipFill>
        <p:spPr>
          <a:xfrm>
            <a:off x="4197286" y="3479596"/>
            <a:ext cx="3857228" cy="2759807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6AD957F2-81BA-D244-85F8-51528A1E0390}"/>
              </a:ext>
            </a:extLst>
          </p:cNvPr>
          <p:cNvSpPr txBox="1"/>
          <p:nvPr/>
        </p:nvSpPr>
        <p:spPr>
          <a:xfrm>
            <a:off x="4642567" y="3596591"/>
            <a:ext cx="406401" cy="38946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/>
          <a:p>
            <a:pPr algn="ctr"/>
            <a:r>
              <a:rPr lang="en-US" b="1" dirty="0"/>
              <a:t>OM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093CCF-F0B2-4641-8A91-3C7E56D41C85}"/>
              </a:ext>
            </a:extLst>
          </p:cNvPr>
          <p:cNvSpPr txBox="1"/>
          <p:nvPr/>
        </p:nvSpPr>
        <p:spPr>
          <a:xfrm>
            <a:off x="233246" y="6183340"/>
            <a:ext cx="127981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aseline="30000" dirty="0"/>
              <a:t>† </a:t>
            </a:r>
            <a:r>
              <a:rPr lang="en-US" sz="1600" dirty="0"/>
              <a:t>Adjusted for year, random intercepts for counties within states, population density, income, and county type × year interaction.</a:t>
            </a:r>
            <a:br>
              <a:rPr lang="en-US" sz="1600" b="1" i="1" dirty="0"/>
            </a:br>
            <a:endParaRPr lang="en-US" sz="1600" dirty="0"/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BEEC7A7D-5BC8-0796-F289-423A31F1F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10459"/>
            <a:ext cx="10515600" cy="716084"/>
          </a:xfrm>
        </p:spPr>
        <p:txBody>
          <a:bodyPr/>
          <a:lstStyle/>
          <a:p>
            <a:r>
              <a:rPr lang="en-US" dirty="0"/>
              <a:t>Mean difference in PM</a:t>
            </a:r>
            <a:r>
              <a:rPr lang="en-US" baseline="-25000" dirty="0"/>
              <a:t>2.5 </a:t>
            </a:r>
            <a:r>
              <a:rPr lang="en-US" dirty="0"/>
              <a:t>component trends by AI-populated county type</a:t>
            </a:r>
            <a:r>
              <a:rPr lang="en-US" baseline="30000" dirty="0"/>
              <a:t> †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427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0" grpId="0"/>
      <p:bldP spid="41" grpId="0"/>
      <p:bldP spid="14" grpId="0"/>
      <p:bldP spid="3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554286" y="3624943"/>
            <a:ext cx="1117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NH</a:t>
            </a:r>
            <a:r>
              <a:rPr lang="en-US" b="1" baseline="-25000" dirty="0"/>
              <a:t>4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0D64E-178D-B240-A926-3C543B9BE4B1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A7E68-F613-3347-AB0E-0BF7881DA8D3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FE338-6788-6944-AF9B-93A99A54775F}"/>
              </a:ext>
            </a:extLst>
          </p:cNvPr>
          <p:cNvSpPr txBox="1"/>
          <p:nvPr/>
        </p:nvSpPr>
        <p:spPr>
          <a:xfrm>
            <a:off x="100710" y="468361"/>
            <a:ext cx="1173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NH</a:t>
            </a:r>
            <a:r>
              <a:rPr lang="en-US" b="1" baseline="-25000" dirty="0"/>
              <a:t>4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602B2B-37C3-E145-AB6E-991E3E571EF4}"/>
              </a:ext>
            </a:extLst>
          </p:cNvPr>
          <p:cNvGrpSpPr/>
          <p:nvPr/>
        </p:nvGrpSpPr>
        <p:grpSpPr>
          <a:xfrm>
            <a:off x="4677943" y="1207025"/>
            <a:ext cx="2355391" cy="1644456"/>
            <a:chOff x="4716508" y="1237302"/>
            <a:chExt cx="2355391" cy="16444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E4DA9E-5380-754B-B93C-F976BE2CB386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58CE664-E301-CA4F-9347-44DA8E938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B43C28-10FF-314F-8EF7-D1C005E8E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7670E0-680C-DF4F-9192-020976A4F667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B1EBEDB-A5F5-6E4D-8A9C-BE6582485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C78EAB-1AE0-2E45-8660-02BC11310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CB7723D-7FDE-A34D-9983-3AEC68796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60E75E-0502-CE46-9E64-8AA9B1511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FCBEC1-8CFC-C84A-A893-840FE3918442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69DBA3-7CDC-D94F-BA11-5B1FD51A267A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C9DC6-7925-0546-8D86-8FB98A7181A7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F81E25-531D-F14A-8867-FD9649422FBE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2719BCD-37DC-FD49-866F-8DFEFC94F4E7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4181CB-EA25-9949-B064-0C07A774896B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80DE99-3D41-544C-9CE0-3B808164C5D5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E87527-36FD-6647-8D6D-85EEB3D113BC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AC3967-BBAC-144E-8372-F1189B99FADC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EC1857-E6DA-6448-B444-041635C80150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8FDFED2-95CD-8D4F-A23C-AAE88ADE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A80A6C3-79F1-304C-8988-11B233B15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E2DCF26-A0CE-DB48-8A34-3590A28F2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576A25-AD18-E844-9584-13C7D72D3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F0A847BF-9E55-E34F-A1AD-D617777A5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3262" y="4026500"/>
            <a:ext cx="4467887" cy="2755025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371D873-7CED-4D43-B46A-99EB90EA7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261" y="837693"/>
            <a:ext cx="4467887" cy="27565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2EF2D-85C7-C849-95E1-FD2814A73D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055" y="812291"/>
            <a:ext cx="4467888" cy="27423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51A11B-7F69-E240-96AA-3AC4A4CC7A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56" y="4024962"/>
            <a:ext cx="4467887" cy="273208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3C7049C-1358-E546-9052-ECEDC344D8F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5" r="485"/>
          <a:stretch/>
        </p:blipFill>
        <p:spPr>
          <a:xfrm>
            <a:off x="4717986" y="4069313"/>
            <a:ext cx="2250537" cy="1620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88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554286" y="3624943"/>
            <a:ext cx="1117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SO</a:t>
            </a:r>
            <a:r>
              <a:rPr lang="en-US" b="1" baseline="-25000" dirty="0"/>
              <a:t>4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0D64E-178D-B240-A926-3C543B9BE4B1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A7E68-F613-3347-AB0E-0BF7881DA8D3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FE338-6788-6944-AF9B-93A99A54775F}"/>
              </a:ext>
            </a:extLst>
          </p:cNvPr>
          <p:cNvSpPr txBox="1"/>
          <p:nvPr/>
        </p:nvSpPr>
        <p:spPr>
          <a:xfrm>
            <a:off x="100710" y="468361"/>
            <a:ext cx="1173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SO</a:t>
            </a:r>
            <a:r>
              <a:rPr lang="en-US" b="1" baseline="-25000" dirty="0"/>
              <a:t>4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54A94A-92AE-B04C-89C8-7032CE4F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3" y="3974214"/>
            <a:ext cx="4401525" cy="271174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65D5DC94-E6EC-484C-ADAF-40A325140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522" y="805669"/>
            <a:ext cx="4401525" cy="2735670"/>
          </a:xfrm>
          <a:prstGeom prst="rect">
            <a:avLst/>
          </a:prstGeom>
        </p:spPr>
      </p:pic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2B9B48A-9F9B-0046-BF6D-B30D413CBE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7236" y="817427"/>
            <a:ext cx="4401525" cy="2712153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0FED4BBD-4208-E645-9E12-7A9745FB8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7236" y="3954153"/>
            <a:ext cx="4401525" cy="273180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B3602B2B-37C3-E145-AB6E-991E3E571EF4}"/>
              </a:ext>
            </a:extLst>
          </p:cNvPr>
          <p:cNvGrpSpPr/>
          <p:nvPr/>
        </p:nvGrpSpPr>
        <p:grpSpPr>
          <a:xfrm>
            <a:off x="4716508" y="1237302"/>
            <a:ext cx="2355391" cy="1644456"/>
            <a:chOff x="4716508" y="1237302"/>
            <a:chExt cx="2355391" cy="16444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E4DA9E-5380-754B-B93C-F976BE2CB386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58CE664-E301-CA4F-9347-44DA8E938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B43C28-10FF-314F-8EF7-D1C005E8E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7670E0-680C-DF4F-9192-020976A4F667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B1EBEDB-A5F5-6E4D-8A9C-BE6582485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C78EAB-1AE0-2E45-8660-02BC11310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CB7723D-7FDE-A34D-9983-3AEC68796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60E75E-0502-CE46-9E64-8AA9B1511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FCBEC1-8CFC-C84A-A893-840FE3918442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69DBA3-7CDC-D94F-BA11-5B1FD51A267A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C9DC6-7925-0546-8D86-8FB98A7181A7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F81E25-531D-F14A-8867-FD9649422FBE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2719BCD-37DC-FD49-866F-8DFEFC94F4E7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4181CB-EA25-9949-B064-0C07A774896B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80DE99-3D41-544C-9CE0-3B808164C5D5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E87527-36FD-6647-8D6D-85EEB3D113BC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AC3967-BBAC-144E-8372-F1189B99FADC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EC1857-E6DA-6448-B444-041635C80150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8FDFED2-95CD-8D4F-A23C-AAE88ADE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A80A6C3-79F1-304C-8988-11B233B15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E2DCF26-A0CE-DB48-8A34-3590A28F2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576A25-AD18-E844-9584-13C7D72D3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AA593725-E117-4A2C-0C71-4CCB15FBA0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8" b="318"/>
          <a:stretch/>
        </p:blipFill>
        <p:spPr>
          <a:xfrm>
            <a:off x="4661772" y="4189175"/>
            <a:ext cx="2515464" cy="180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33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7D336E-808C-5A4F-8568-E3DE6B2F9070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7506A1B-73C5-2C4F-913E-C5531BF74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818368"/>
            <a:ext cx="4243499" cy="2610632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514B77AC-A37F-6544-90FC-2EBB441CF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113" y="812462"/>
            <a:ext cx="4275526" cy="261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AFDF35C-83B9-5D4D-8B97-DC064D66C800}"/>
              </a:ext>
            </a:extLst>
          </p:cNvPr>
          <p:cNvSpPr txBox="1"/>
          <p:nvPr/>
        </p:nvSpPr>
        <p:spPr>
          <a:xfrm>
            <a:off x="131971" y="468361"/>
            <a:ext cx="11671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*Annual predicted </a:t>
            </a:r>
            <a:r>
              <a:rPr lang="en-US" b="1" dirty="0"/>
              <a:t>NO</a:t>
            </a:r>
            <a:r>
              <a:rPr lang="en-US" b="1" baseline="-25000" dirty="0"/>
              <a:t>3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356391" y="3512307"/>
            <a:ext cx="112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NO</a:t>
            </a:r>
            <a:r>
              <a:rPr lang="en-US" b="1" baseline="-25000" dirty="0"/>
              <a:t>3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20AD1C51-E073-3C41-9981-09F8C796F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113" y="3964946"/>
            <a:ext cx="4285377" cy="261063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AC5D26D-34E8-AA44-AA0E-C2A8B98CCD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122" y="3903214"/>
            <a:ext cx="4359331" cy="2688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BD5C4C-B8DB-1D4A-B5C5-8EF68CBBC458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E2A1BD-46AE-9340-B323-F92760ED035B}"/>
              </a:ext>
            </a:extLst>
          </p:cNvPr>
          <p:cNvGrpSpPr/>
          <p:nvPr/>
        </p:nvGrpSpPr>
        <p:grpSpPr>
          <a:xfrm>
            <a:off x="4716508" y="1237302"/>
            <a:ext cx="2355391" cy="1644456"/>
            <a:chOff x="4716508" y="1237302"/>
            <a:chExt cx="2355391" cy="1644456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835E967-A11F-294F-A457-80D63B5BBDF5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2E837EE-4FFC-1A4B-BAF3-6146017BF3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DC4E890-6C32-A94D-B14F-86AC8D5D4C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9E4CFF-5DE0-D745-838D-3A310DB79553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5C139CD6-77B9-A042-B0FA-BD8BBB83B0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F85C0205-06DA-B543-815F-47E27BE5D9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F64B0082-03E9-5A43-A516-43137BC5F4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B2F41EF-D4A4-F746-B75A-7D7AB8927A2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7B459264-6588-5C48-9980-20DE73FA9911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7BC11698-10E5-B74B-92CD-E9030EC38806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C6CAB24-4FAA-204F-BFDD-C18786C4E0D7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358C449-F2AC-B547-87AF-2C184639E868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BAF4F94-5F77-A547-ABD7-FA6B6FC00D99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7A6C745-206B-9845-83F1-DECCC596B23F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DF1408FA-3748-104C-A8A8-D22417D8C3F8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5C197974-8FD0-1646-87AD-B9FFF1860FA8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963484C1-8F5F-B640-9BFB-62CB9427DB1B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4FC3DD70-5378-5F4F-A728-E559928F979F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9F0FAD6-B791-DF4B-9F13-E480B3AA4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CFE89995-FCD6-8846-93BE-4B081DC06C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125E14D0-70FE-5C4F-B7F4-55D1DE92C9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1FF4AEC2-1E17-2146-9985-1E7E1F995F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6D91D12A-BD47-EAFF-F148-D84CA958C6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" r="187"/>
          <a:stretch/>
        </p:blipFill>
        <p:spPr>
          <a:xfrm>
            <a:off x="4645315" y="4209370"/>
            <a:ext cx="2200760" cy="15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520174" y="3624943"/>
            <a:ext cx="1124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*Annual predicted </a:t>
            </a:r>
            <a:r>
              <a:rPr lang="en-US" b="1" dirty="0"/>
              <a:t>BC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EF09D89-84C6-6841-B637-25BAB67D0E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84"/>
          <a:stretch/>
        </p:blipFill>
        <p:spPr>
          <a:xfrm>
            <a:off x="187345" y="733789"/>
            <a:ext cx="4262945" cy="2602104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4A6D5EA7-268C-8C4B-91C7-BB791929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5" y="3986219"/>
            <a:ext cx="4280443" cy="2637146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AEEE4ECE-2E1A-F74F-9A02-CCEF9267F2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3311" y="3986219"/>
            <a:ext cx="4357605" cy="2658539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67E0BE5-34DF-F045-8CB9-B6EAEE666B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2398" y="776937"/>
            <a:ext cx="4268934" cy="265206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ED64FC6-5731-7348-B5B7-27948A6E3567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DAA6F9D-E772-5F43-BFB6-964DC26FE500}"/>
              </a:ext>
            </a:extLst>
          </p:cNvPr>
          <p:cNvSpPr txBox="1"/>
          <p:nvPr/>
        </p:nvSpPr>
        <p:spPr>
          <a:xfrm>
            <a:off x="25722" y="407605"/>
            <a:ext cx="1188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*Annual predicted </a:t>
            </a:r>
            <a:r>
              <a:rPr lang="en-US" b="1" dirty="0"/>
              <a:t>BC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97237-3665-CB46-B05A-AE58B862CF17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74F7BB-6742-AB4F-AE2F-ECE72506383C}"/>
              </a:ext>
            </a:extLst>
          </p:cNvPr>
          <p:cNvGrpSpPr/>
          <p:nvPr/>
        </p:nvGrpSpPr>
        <p:grpSpPr>
          <a:xfrm>
            <a:off x="4716508" y="1237302"/>
            <a:ext cx="2355391" cy="1644456"/>
            <a:chOff x="4716508" y="1237302"/>
            <a:chExt cx="2355391" cy="16444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213087A-19A6-794D-9CC2-285FB1478D50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B7AF381-4620-5243-8796-1731731557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1136B9A9-2D5A-6A4D-88E5-1CEC212BB90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922BB54-A12D-9347-91BC-EB1AB9531AD7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0AB325C4-6247-5841-89D9-0507C2D0A7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CE3EC8E5-A09C-4A45-9999-1DEBDDB3D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2409C92-86B7-3E45-ABA2-616065CFA6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77C319C-DF2D-C949-B1B4-B6EA21B728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5287323-8F99-194F-B00B-650729D4A5DC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015DCBF-A434-4E4E-BC80-C6839A56542B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0D1C0D8-6F1B-BE4B-AD10-7694EB3EAA68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A0348AC-E05C-5849-BAC3-0ED1E081A629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1C7F10DD-D773-D94E-934F-CC91A6AD044B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6D9E0338-8933-C845-890E-D444D8492ADF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E332840-CABF-1D49-B820-36F3BB5D43D1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B9B68970-A398-CB49-AC8C-9A4E4ABAAA5B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7634590-798D-0243-8031-9049F8A15735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7DF2844D-347F-FC4B-AC77-72A871D54DEC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3562317D-2251-B641-89E5-226F262073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7CAB4DC9-51F8-E64E-B667-B1DB92F99A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5B1866A-25A9-CD47-9928-B83D1D8836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A98F62B-0537-DC48-B932-67E7CD31F4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4C251385-653E-2A92-7BCE-8B16520DCDB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03" r="303"/>
          <a:stretch/>
        </p:blipFill>
        <p:spPr>
          <a:xfrm>
            <a:off x="4370954" y="4194305"/>
            <a:ext cx="2749481" cy="1971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7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554286" y="3624943"/>
            <a:ext cx="1117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OM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0D64E-178D-B240-A926-3C543B9BE4B1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A7E68-F613-3347-AB0E-0BF7881DA8D3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FE338-6788-6944-AF9B-93A99A54775F}"/>
              </a:ext>
            </a:extLst>
          </p:cNvPr>
          <p:cNvSpPr txBox="1"/>
          <p:nvPr/>
        </p:nvSpPr>
        <p:spPr>
          <a:xfrm>
            <a:off x="100710" y="468361"/>
            <a:ext cx="1173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OM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602B2B-37C3-E145-AB6E-991E3E571EF4}"/>
              </a:ext>
            </a:extLst>
          </p:cNvPr>
          <p:cNvGrpSpPr/>
          <p:nvPr/>
        </p:nvGrpSpPr>
        <p:grpSpPr>
          <a:xfrm>
            <a:off x="4716508" y="1237302"/>
            <a:ext cx="2355391" cy="1644456"/>
            <a:chOff x="4716508" y="1237302"/>
            <a:chExt cx="2355391" cy="16444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E4DA9E-5380-754B-B93C-F976BE2CB386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58CE664-E301-CA4F-9347-44DA8E938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B43C28-10FF-314F-8EF7-D1C005E8E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7670E0-680C-DF4F-9192-020976A4F667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B1EBEDB-A5F5-6E4D-8A9C-BE6582485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C78EAB-1AE0-2E45-8660-02BC11310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CB7723D-7FDE-A34D-9983-3AEC68796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60E75E-0502-CE46-9E64-8AA9B1511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FCBEC1-8CFC-C84A-A893-840FE3918442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69DBA3-7CDC-D94F-BA11-5B1FD51A267A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C9DC6-7925-0546-8D86-8FB98A7181A7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F81E25-531D-F14A-8867-FD9649422FBE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2719BCD-37DC-FD49-866F-8DFEFC94F4E7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4181CB-EA25-9949-B064-0C07A774896B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80DE99-3D41-544C-9CE0-3B808164C5D5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E87527-36FD-6647-8D6D-85EEB3D113BC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AC3967-BBAC-144E-8372-F1189B99FADC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EC1857-E6DA-6448-B444-041635C80150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8FDFED2-95CD-8D4F-A23C-AAE88ADE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A80A6C3-79F1-304C-8988-11B233B15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E2DCF26-A0CE-DB48-8A34-3590A28F2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576A25-AD18-E844-9584-13C7D72D3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F4E4931F-2EC9-DC3E-5380-BDB2DCA91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548" y="818368"/>
            <a:ext cx="4224402" cy="261063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BF6232B-AD22-4039-B198-DA2BB602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35675" y="812462"/>
            <a:ext cx="4224402" cy="261063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0E07343-EB5C-E01F-7677-C22EA1C7CB6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0600" y="3964946"/>
            <a:ext cx="4224402" cy="2610632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A864D38-14C0-9652-1F84-1636BD68027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6920" y="3903214"/>
            <a:ext cx="4349735" cy="268808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376FA40-E3A1-A409-3639-4A364F6A1A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8" b="48"/>
          <a:stretch/>
        </p:blipFill>
        <p:spPr>
          <a:xfrm>
            <a:off x="4523496" y="4245933"/>
            <a:ext cx="2660263" cy="190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044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3F1C82D-552E-2B4A-BB51-F9C5128CE440}"/>
              </a:ext>
            </a:extLst>
          </p:cNvPr>
          <p:cNvSpPr txBox="1"/>
          <p:nvPr/>
        </p:nvSpPr>
        <p:spPr>
          <a:xfrm>
            <a:off x="554286" y="3624943"/>
            <a:ext cx="11179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SOIL</a:t>
            </a:r>
            <a:r>
              <a:rPr lang="en-US" dirty="0"/>
              <a:t> in most common AI decile of HH income ($35.6k–38k) and pop density (4.4-12.7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BA0D64E-178D-B240-A926-3C543B9BE4B1}"/>
              </a:ext>
            </a:extLst>
          </p:cNvPr>
          <p:cNvSpPr txBox="1"/>
          <p:nvPr/>
        </p:nvSpPr>
        <p:spPr>
          <a:xfrm>
            <a:off x="435495" y="0"/>
            <a:ext cx="4691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</a:t>
            </a:r>
            <a:r>
              <a:rPr lang="en-US" dirty="0" err="1"/>
              <a:t>interX</a:t>
            </a:r>
            <a:r>
              <a:rPr lang="en-US" dirty="0"/>
              <a:t> categorical year and county type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3A7E68-F613-3347-AB0E-0BF7881DA8D3}"/>
              </a:ext>
            </a:extLst>
          </p:cNvPr>
          <p:cNvSpPr txBox="1"/>
          <p:nvPr/>
        </p:nvSpPr>
        <p:spPr>
          <a:xfrm>
            <a:off x="5667715" y="0"/>
            <a:ext cx="6242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GAMM4 year as penalized spline s(year, by = county type, k=10)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FE338-6788-6944-AF9B-93A99A54775F}"/>
              </a:ext>
            </a:extLst>
          </p:cNvPr>
          <p:cNvSpPr txBox="1"/>
          <p:nvPr/>
        </p:nvSpPr>
        <p:spPr>
          <a:xfrm>
            <a:off x="100710" y="468361"/>
            <a:ext cx="11734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* Annual predicted </a:t>
            </a:r>
            <a:r>
              <a:rPr lang="en-US" b="1" dirty="0"/>
              <a:t>SOIL</a:t>
            </a:r>
            <a:r>
              <a:rPr lang="en-US" dirty="0"/>
              <a:t> in most common non-AI decile of HH income ($57.5k–116k) and pop density (160-382 persons/mi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602B2B-37C3-E145-AB6E-991E3E571EF4}"/>
              </a:ext>
            </a:extLst>
          </p:cNvPr>
          <p:cNvGrpSpPr/>
          <p:nvPr/>
        </p:nvGrpSpPr>
        <p:grpSpPr>
          <a:xfrm>
            <a:off x="4716508" y="1237302"/>
            <a:ext cx="2355391" cy="1644456"/>
            <a:chOff x="4716508" y="1237302"/>
            <a:chExt cx="2355391" cy="164445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0E4DA9E-5380-754B-B93C-F976BE2CB386}"/>
                </a:ext>
              </a:extLst>
            </p:cNvPr>
            <p:cNvGrpSpPr/>
            <p:nvPr/>
          </p:nvGrpSpPr>
          <p:grpSpPr>
            <a:xfrm>
              <a:off x="4716508" y="1237302"/>
              <a:ext cx="2355391" cy="1644456"/>
              <a:chOff x="9992011" y="5168641"/>
              <a:chExt cx="2355391" cy="1644456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458CE664-E301-CA4F-9347-44DA8E938A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2012" y="5904585"/>
                <a:ext cx="261389" cy="1"/>
              </a:xfrm>
              <a:prstGeom prst="line">
                <a:avLst/>
              </a:prstGeom>
              <a:ln w="44450">
                <a:solidFill>
                  <a:srgbClr val="8C500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8B43C28-10FF-314F-8EF7-D1C005E8E5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8582" y="6701498"/>
                <a:ext cx="261389" cy="1"/>
              </a:xfrm>
              <a:prstGeom prst="line">
                <a:avLst/>
              </a:prstGeom>
              <a:ln w="44450">
                <a:solidFill>
                  <a:srgbClr val="01665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DD7670E0-680C-DF4F-9192-020976A4F667}"/>
                  </a:ext>
                </a:extLst>
              </p:cNvPr>
              <p:cNvGrpSpPr/>
              <p:nvPr/>
            </p:nvGrpSpPr>
            <p:grpSpPr>
              <a:xfrm>
                <a:off x="9992011" y="5699401"/>
                <a:ext cx="263207" cy="154999"/>
                <a:chOff x="6332561" y="7986215"/>
                <a:chExt cx="579621" cy="0"/>
              </a:xfrm>
            </p:grpSpPr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6B1EBEDB-A5F5-6E4D-8A9C-BE65824852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D2C78EAB-1AE0-2E45-8660-02BC113108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FCB7723D-7FDE-A34D-9983-3AEC68796B1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D8B36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A60E75E-0502-CE46-9E64-8AA9B1511D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93827" y="5519384"/>
                <a:ext cx="261389" cy="1"/>
              </a:xfrm>
              <a:prstGeom prst="line">
                <a:avLst/>
              </a:prstGeom>
              <a:ln w="25400">
                <a:solidFill>
                  <a:srgbClr val="F7E9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8FCBEC1-8CFC-C84A-A893-840FE3918442}"/>
                  </a:ext>
                </a:extLst>
              </p:cNvPr>
              <p:cNvSpPr/>
              <p:nvPr/>
            </p:nvSpPr>
            <p:spPr>
              <a:xfrm>
                <a:off x="10054296" y="5168641"/>
                <a:ext cx="2206054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Non-AI-populated counties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E69DBA3-7CDC-D94F-BA11-5B1FD51A267A}"/>
                  </a:ext>
                </a:extLst>
              </p:cNvPr>
              <p:cNvSpPr txBox="1"/>
              <p:nvPr/>
            </p:nvSpPr>
            <p:spPr>
              <a:xfrm>
                <a:off x="10245986" y="5415252"/>
                <a:ext cx="1952779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D3C9DC6-7925-0546-8D86-8FB98A7181A7}"/>
                  </a:ext>
                </a:extLst>
              </p:cNvPr>
              <p:cNvSpPr txBox="1"/>
              <p:nvPr/>
            </p:nvSpPr>
            <p:spPr>
              <a:xfrm>
                <a:off x="10245986" y="5603138"/>
                <a:ext cx="2087430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AF81E25-531D-F14A-8867-FD9649422FBE}"/>
                  </a:ext>
                </a:extLst>
              </p:cNvPr>
              <p:cNvSpPr txBox="1"/>
              <p:nvPr/>
            </p:nvSpPr>
            <p:spPr>
              <a:xfrm>
                <a:off x="10245986" y="5789675"/>
                <a:ext cx="1550424" cy="2358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33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means*</a:t>
                </a:r>
              </a:p>
            </p:txBody>
          </p: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02719BCD-37DC-FD49-866F-8DFEFC94F4E7}"/>
                  </a:ext>
                </a:extLst>
              </p:cNvPr>
              <p:cNvGrpSpPr/>
              <p:nvPr/>
            </p:nvGrpSpPr>
            <p:grpSpPr>
              <a:xfrm>
                <a:off x="10251422" y="6198341"/>
                <a:ext cx="2095980" cy="614756"/>
                <a:chOff x="6751478" y="5973730"/>
                <a:chExt cx="3143972" cy="922134"/>
              </a:xfrm>
            </p:grpSpPr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FD4181CB-EA25-9949-B064-0C07A774896B}"/>
                    </a:ext>
                  </a:extLst>
                </p:cNvPr>
                <p:cNvSpPr txBox="1"/>
                <p:nvPr/>
              </p:nvSpPr>
              <p:spPr>
                <a:xfrm>
                  <a:off x="6764302" y="5973730"/>
                  <a:ext cx="2929169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by state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4F80DE99-3D41-544C-9CE0-3B808164C5D5}"/>
                    </a:ext>
                  </a:extLst>
                </p:cNvPr>
                <p:cNvSpPr txBox="1"/>
                <p:nvPr/>
              </p:nvSpPr>
              <p:spPr>
                <a:xfrm>
                  <a:off x="6764302" y="6255559"/>
                  <a:ext cx="3131148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Observed annual means (all states)</a:t>
                  </a:r>
                </a:p>
              </p:txBody>
            </p:sp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FE87527-36FD-6647-8D6D-85EEB3D113BC}"/>
                    </a:ext>
                  </a:extLst>
                </p:cNvPr>
                <p:cNvSpPr txBox="1"/>
                <p:nvPr/>
              </p:nvSpPr>
              <p:spPr>
                <a:xfrm>
                  <a:off x="6751478" y="6542017"/>
                  <a:ext cx="2325636" cy="35384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933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Estimated annual means*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BAC3967-BBAC-144E-8372-F1189B99FADC}"/>
                  </a:ext>
                </a:extLst>
              </p:cNvPr>
              <p:cNvSpPr/>
              <p:nvPr/>
            </p:nvSpPr>
            <p:spPr>
              <a:xfrm>
                <a:off x="10065382" y="5966180"/>
                <a:ext cx="1835759" cy="2974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333" u="sng" dirty="0">
                    <a:latin typeface="Arial" panose="020B0604020202020204" pitchFamily="34" charset="0"/>
                    <a:cs typeface="Arial" panose="020B0604020202020204" pitchFamily="34" charset="0"/>
                  </a:rPr>
                  <a:t>AI-populated counties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F1EC1857-E6DA-6448-B444-041635C80150}"/>
                  </a:ext>
                </a:extLst>
              </p:cNvPr>
              <p:cNvGrpSpPr/>
              <p:nvPr/>
            </p:nvGrpSpPr>
            <p:grpSpPr>
              <a:xfrm>
                <a:off x="10006539" y="6484034"/>
                <a:ext cx="263207" cy="154999"/>
                <a:chOff x="6332561" y="7986215"/>
                <a:chExt cx="579621" cy="0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18FDFED2-95CD-8D4F-A23C-AAE88ADEFD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32561" y="7986215"/>
                  <a:ext cx="137160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A80A6C3-79F1-304C-8988-11B233B15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54647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BE2DCF26-A0CE-DB48-8A34-3590A28F26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775704" y="7986215"/>
                  <a:ext cx="136478" cy="0"/>
                </a:xfrm>
                <a:prstGeom prst="line">
                  <a:avLst/>
                </a:prstGeom>
                <a:ln w="44450">
                  <a:solidFill>
                    <a:srgbClr val="5AB4A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1576A25-AD18-E844-9584-13C7D72D3E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9549" y="2363516"/>
              <a:ext cx="261389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4" name="Picture 43">
            <a:extLst>
              <a:ext uri="{FF2B5EF4-FFF2-40B4-BE49-F238E27FC236}">
                <a16:creationId xmlns:a16="http://schemas.microsoft.com/office/drawing/2014/main" id="{3BA5996E-D514-4E61-A74C-9E9D1D06D9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3548" y="818368"/>
            <a:ext cx="4224402" cy="2610631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E0ADA58-5B46-D98A-77F8-3C49532116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135675" y="812462"/>
            <a:ext cx="4224402" cy="261063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2362E8F-D90D-AA93-3701-73E937D0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140600" y="3964946"/>
            <a:ext cx="4224402" cy="2610631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F3250B1-747E-3F56-4D09-FCB6B17AA7E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6920" y="3903214"/>
            <a:ext cx="4349735" cy="268808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AE0F283A-730F-EC1D-3B48-893A0E45970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" r="48"/>
          <a:stretch/>
        </p:blipFill>
        <p:spPr>
          <a:xfrm>
            <a:off x="4512737" y="4298906"/>
            <a:ext cx="2681782" cy="1913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8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</TotalTime>
  <Words>798</Words>
  <Application>Microsoft Macintosh PowerPoint</Application>
  <PresentationFormat>Widescreen</PresentationFormat>
  <Paragraphs>96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Mean difference in PM2.5 component trends by AI-populated county type † </vt:lpstr>
      <vt:lpstr>Mean difference in PM2.5 component trends by AI-populated county type †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Li, Mengyuan</dc:creator>
  <cp:lastModifiedBy>Li, Mengyuan</cp:lastModifiedBy>
  <cp:revision>1</cp:revision>
  <dcterms:created xsi:type="dcterms:W3CDTF">2022-03-18T16:11:06Z</dcterms:created>
  <dcterms:modified xsi:type="dcterms:W3CDTF">2022-04-13T16:52:26Z</dcterms:modified>
</cp:coreProperties>
</file>